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398" r:id="rId2"/>
    <p:sldId id="399" r:id="rId3"/>
    <p:sldId id="400" r:id="rId4"/>
    <p:sldId id="408" r:id="rId5"/>
    <p:sldId id="401" r:id="rId6"/>
    <p:sldId id="402" r:id="rId7"/>
    <p:sldId id="403" r:id="rId8"/>
    <p:sldId id="404" r:id="rId9"/>
    <p:sldId id="431" r:id="rId10"/>
    <p:sldId id="405" r:id="rId11"/>
    <p:sldId id="406" r:id="rId12"/>
    <p:sldId id="407" r:id="rId13"/>
    <p:sldId id="432" r:id="rId14"/>
    <p:sldId id="410" r:id="rId15"/>
    <p:sldId id="440" r:id="rId16"/>
    <p:sldId id="412" r:id="rId17"/>
    <p:sldId id="413" r:id="rId18"/>
    <p:sldId id="414" r:id="rId19"/>
    <p:sldId id="415" r:id="rId20"/>
    <p:sldId id="434" r:id="rId21"/>
    <p:sldId id="441" r:id="rId22"/>
    <p:sldId id="437" r:id="rId23"/>
    <p:sldId id="439" r:id="rId24"/>
    <p:sldId id="419" r:id="rId25"/>
    <p:sldId id="420" r:id="rId26"/>
    <p:sldId id="422" r:id="rId27"/>
    <p:sldId id="423" r:id="rId28"/>
    <p:sldId id="425" r:id="rId29"/>
  </p:sldIdLst>
  <p:sldSz cx="12192000" cy="6858000"/>
  <p:notesSz cx="6858000" cy="9144000"/>
  <p:custDataLst>
    <p:tags r:id="rId31"/>
  </p:custData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AD42"/>
    <a:srgbClr val="CC00FF"/>
    <a:srgbClr val="008080"/>
    <a:srgbClr val="FFFFFF"/>
    <a:srgbClr val="4584B6"/>
    <a:srgbClr val="FFDE57"/>
    <a:srgbClr val="646464"/>
    <a:srgbClr val="44678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jl, gemiddeld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89434" autoAdjust="0"/>
  </p:normalViewPr>
  <p:slideViewPr>
    <p:cSldViewPr snapToGrid="0">
      <p:cViewPr varScale="1">
        <p:scale>
          <a:sx n="77" d="100"/>
          <a:sy n="77" d="100"/>
        </p:scale>
        <p:origin x="1118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en Torfs" userId="c6aa1e10-4a12-4511-8c7c-135720d4f277" providerId="ADAL" clId="{EAB79355-5220-49CA-9344-962DE2E47172}"/>
    <pc:docChg chg="modSld">
      <pc:chgData name="Ellen Torfs" userId="c6aa1e10-4a12-4511-8c7c-135720d4f277" providerId="ADAL" clId="{EAB79355-5220-49CA-9344-962DE2E47172}" dt="2021-09-07T08:03:54.635" v="1" actId="20577"/>
      <pc:docMkLst>
        <pc:docMk/>
      </pc:docMkLst>
      <pc:sldChg chg="modSp mod">
        <pc:chgData name="Ellen Torfs" userId="c6aa1e10-4a12-4511-8c7c-135720d4f277" providerId="ADAL" clId="{EAB79355-5220-49CA-9344-962DE2E47172}" dt="2021-09-07T08:03:47.329" v="0" actId="20577"/>
        <pc:sldMkLst>
          <pc:docMk/>
          <pc:sldMk cId="3667593340" sldId="410"/>
        </pc:sldMkLst>
        <pc:spChg chg="mod">
          <ac:chgData name="Ellen Torfs" userId="c6aa1e10-4a12-4511-8c7c-135720d4f277" providerId="ADAL" clId="{EAB79355-5220-49CA-9344-962DE2E47172}" dt="2021-09-07T08:03:47.329" v="0" actId="20577"/>
          <ac:spMkLst>
            <pc:docMk/>
            <pc:sldMk cId="3667593340" sldId="410"/>
            <ac:spMk id="5123" creationId="{00000000-0000-0000-0000-000000000000}"/>
          </ac:spMkLst>
        </pc:spChg>
      </pc:sldChg>
      <pc:sldChg chg="modSp mod">
        <pc:chgData name="Ellen Torfs" userId="c6aa1e10-4a12-4511-8c7c-135720d4f277" providerId="ADAL" clId="{EAB79355-5220-49CA-9344-962DE2E47172}" dt="2021-09-07T08:03:54.635" v="1" actId="20577"/>
        <pc:sldMkLst>
          <pc:docMk/>
          <pc:sldMk cId="4003881560" sldId="413"/>
        </pc:sldMkLst>
        <pc:spChg chg="mod">
          <ac:chgData name="Ellen Torfs" userId="c6aa1e10-4a12-4511-8c7c-135720d4f277" providerId="ADAL" clId="{EAB79355-5220-49CA-9344-962DE2E47172}" dt="2021-09-07T08:03:54.635" v="1" actId="20577"/>
          <ac:spMkLst>
            <pc:docMk/>
            <pc:sldMk cId="4003881560" sldId="413"/>
            <ac:spMk id="9" creationId="{00000000-0000-0000-0000-000000000000}"/>
          </ac:spMkLst>
        </pc:spChg>
      </pc:sldChg>
    </pc:docChg>
  </pc:docChgLst>
  <pc:docChgLst>
    <pc:chgData name="Hans Bartholomeus" userId="fdad893c-ea0f-4e18-a760-ac9a83339ccd" providerId="ADAL" clId="{FD84D0DC-B125-4229-A968-2D9E10D35EB2}"/>
    <pc:docChg chg="undo custSel addSld delSld modSld sldOrd">
      <pc:chgData name="Hans Bartholomeus" userId="fdad893c-ea0f-4e18-a760-ac9a83339ccd" providerId="ADAL" clId="{FD84D0DC-B125-4229-A968-2D9E10D35EB2}" dt="2020-09-08T08:12:53.406" v="218"/>
      <pc:docMkLst>
        <pc:docMk/>
      </pc:docMkLst>
      <pc:sldChg chg="modSp del mod">
        <pc:chgData name="Hans Bartholomeus" userId="fdad893c-ea0f-4e18-a760-ac9a83339ccd" providerId="ADAL" clId="{FD84D0DC-B125-4229-A968-2D9E10D35EB2}" dt="2020-09-08T07:18:30.356" v="37" actId="47"/>
        <pc:sldMkLst>
          <pc:docMk/>
          <pc:sldMk cId="4126130736" sldId="382"/>
        </pc:sldMkLst>
        <pc:grpChg chg="mod">
          <ac:chgData name="Hans Bartholomeus" userId="fdad893c-ea0f-4e18-a760-ac9a83339ccd" providerId="ADAL" clId="{FD84D0DC-B125-4229-A968-2D9E10D35EB2}" dt="2020-09-08T07:16:56.631" v="5" actId="14100"/>
          <ac:grpSpMkLst>
            <pc:docMk/>
            <pc:sldMk cId="4126130736" sldId="382"/>
            <ac:grpSpMk id="23" creationId="{00000000-0000-0000-0000-000000000000}"/>
          </ac:grpSpMkLst>
        </pc:grpChg>
      </pc:sldChg>
      <pc:sldChg chg="ord">
        <pc:chgData name="Hans Bartholomeus" userId="fdad893c-ea0f-4e18-a760-ac9a83339ccd" providerId="ADAL" clId="{FD84D0DC-B125-4229-A968-2D9E10D35EB2}" dt="2020-09-08T07:14:01.555" v="3"/>
        <pc:sldMkLst>
          <pc:docMk/>
          <pc:sldMk cId="693788944" sldId="408"/>
        </pc:sldMkLst>
      </pc:sldChg>
      <pc:sldChg chg="del">
        <pc:chgData name="Hans Bartholomeus" userId="fdad893c-ea0f-4e18-a760-ac9a83339ccd" providerId="ADAL" clId="{FD84D0DC-B125-4229-A968-2D9E10D35EB2}" dt="2020-09-08T07:18:28.983" v="36" actId="47"/>
        <pc:sldMkLst>
          <pc:docMk/>
          <pc:sldMk cId="3309466941" sldId="411"/>
        </pc:sldMkLst>
      </pc:sldChg>
      <pc:sldChg chg="addSp delSp modSp mod modAnim">
        <pc:chgData name="Hans Bartholomeus" userId="fdad893c-ea0f-4e18-a760-ac9a83339ccd" providerId="ADAL" clId="{FD84D0DC-B125-4229-A968-2D9E10D35EB2}" dt="2020-09-08T08:10:15.852" v="213"/>
        <pc:sldMkLst>
          <pc:docMk/>
          <pc:sldMk cId="1267576821" sldId="420"/>
        </pc:sldMkLst>
        <pc:spChg chg="del">
          <ac:chgData name="Hans Bartholomeus" userId="fdad893c-ea0f-4e18-a760-ac9a83339ccd" providerId="ADAL" clId="{FD84D0DC-B125-4229-A968-2D9E10D35EB2}" dt="2020-09-08T07:59:45.414" v="96" actId="478"/>
          <ac:spMkLst>
            <pc:docMk/>
            <pc:sldMk cId="1267576821" sldId="420"/>
            <ac:spMk id="5" creationId="{20A39944-1526-4EC0-AB92-ED12B77217FB}"/>
          </ac:spMkLst>
        </pc:spChg>
        <pc:spChg chg="del">
          <ac:chgData name="Hans Bartholomeus" userId="fdad893c-ea0f-4e18-a760-ac9a83339ccd" providerId="ADAL" clId="{FD84D0DC-B125-4229-A968-2D9E10D35EB2}" dt="2020-09-08T08:00:27.759" v="109" actId="478"/>
          <ac:spMkLst>
            <pc:docMk/>
            <pc:sldMk cId="1267576821" sldId="420"/>
            <ac:spMk id="6" creationId="{38C67A88-0AC1-4EE9-BDDC-961006CB9B2B}"/>
          </ac:spMkLst>
        </pc:spChg>
        <pc:spChg chg="add del">
          <ac:chgData name="Hans Bartholomeus" userId="fdad893c-ea0f-4e18-a760-ac9a83339ccd" providerId="ADAL" clId="{FD84D0DC-B125-4229-A968-2D9E10D35EB2}" dt="2020-09-08T07:59:36.361" v="94" actId="22"/>
          <ac:spMkLst>
            <pc:docMk/>
            <pc:sldMk cId="1267576821" sldId="420"/>
            <ac:spMk id="7" creationId="{2C792C1D-856D-4059-B3E8-E8FD0A34D633}"/>
          </ac:spMkLst>
        </pc:spChg>
        <pc:spChg chg="add mod">
          <ac:chgData name="Hans Bartholomeus" userId="fdad893c-ea0f-4e18-a760-ac9a83339ccd" providerId="ADAL" clId="{FD84D0DC-B125-4229-A968-2D9E10D35EB2}" dt="2020-09-08T08:02:39.479" v="176" actId="1076"/>
          <ac:spMkLst>
            <pc:docMk/>
            <pc:sldMk cId="1267576821" sldId="420"/>
            <ac:spMk id="17" creationId="{392BE1E1-95D9-4B22-BA78-811531F22B9E}"/>
          </ac:spMkLst>
        </pc:spChg>
        <pc:picChg chg="add mod">
          <ac:chgData name="Hans Bartholomeus" userId="fdad893c-ea0f-4e18-a760-ac9a83339ccd" providerId="ADAL" clId="{FD84D0DC-B125-4229-A968-2D9E10D35EB2}" dt="2020-09-08T08:02:50.214" v="177" actId="14100"/>
          <ac:picMkLst>
            <pc:docMk/>
            <pc:sldMk cId="1267576821" sldId="420"/>
            <ac:picMk id="12" creationId="{4D6CA191-59C9-48E3-9562-393BBAF2331C}"/>
          </ac:picMkLst>
        </pc:picChg>
        <pc:picChg chg="add mod">
          <ac:chgData name="Hans Bartholomeus" userId="fdad893c-ea0f-4e18-a760-ac9a83339ccd" providerId="ADAL" clId="{FD84D0DC-B125-4229-A968-2D9E10D35EB2}" dt="2020-09-08T08:02:57.636" v="180" actId="14100"/>
          <ac:picMkLst>
            <pc:docMk/>
            <pc:sldMk cId="1267576821" sldId="420"/>
            <ac:picMk id="14" creationId="{4D13DC32-3A03-432F-960C-20017091D8D2}"/>
          </ac:picMkLst>
        </pc:picChg>
        <pc:picChg chg="add mod">
          <ac:chgData name="Hans Bartholomeus" userId="fdad893c-ea0f-4e18-a760-ac9a83339ccd" providerId="ADAL" clId="{FD84D0DC-B125-4229-A968-2D9E10D35EB2}" dt="2020-09-08T08:02:27.620" v="171" actId="1076"/>
          <ac:picMkLst>
            <pc:docMk/>
            <pc:sldMk cId="1267576821" sldId="420"/>
            <ac:picMk id="16" creationId="{2C758C15-DEE8-45C1-A793-34E50F8C19C9}"/>
          </ac:picMkLst>
        </pc:picChg>
        <pc:cxnChg chg="mod ord">
          <ac:chgData name="Hans Bartholomeus" userId="fdad893c-ea0f-4e18-a760-ac9a83339ccd" providerId="ADAL" clId="{FD84D0DC-B125-4229-A968-2D9E10D35EB2}" dt="2020-09-08T08:02:55.657" v="179" actId="1076"/>
          <ac:cxnSpMkLst>
            <pc:docMk/>
            <pc:sldMk cId="1267576821" sldId="420"/>
            <ac:cxnSpMk id="10" creationId="{00000000-0000-0000-0000-000000000000}"/>
          </ac:cxnSpMkLst>
        </pc:cxnChg>
        <pc:cxnChg chg="mod ord">
          <ac:chgData name="Hans Bartholomeus" userId="fdad893c-ea0f-4e18-a760-ac9a83339ccd" providerId="ADAL" clId="{FD84D0DC-B125-4229-A968-2D9E10D35EB2}" dt="2020-09-08T08:02:53.480" v="178" actId="1076"/>
          <ac:cxnSpMkLst>
            <pc:docMk/>
            <pc:sldMk cId="1267576821" sldId="420"/>
            <ac:cxnSpMk id="11" creationId="{00000000-0000-0000-0000-000000000000}"/>
          </ac:cxnSpMkLst>
        </pc:cxnChg>
      </pc:sldChg>
      <pc:sldChg chg="del">
        <pc:chgData name="Hans Bartholomeus" userId="fdad893c-ea0f-4e18-a760-ac9a83339ccd" providerId="ADAL" clId="{FD84D0DC-B125-4229-A968-2D9E10D35EB2}" dt="2020-09-08T08:05:14.848" v="181" actId="47"/>
        <pc:sldMkLst>
          <pc:docMk/>
          <pc:sldMk cId="2198013082" sldId="421"/>
        </pc:sldMkLst>
      </pc:sldChg>
      <pc:sldChg chg="addSp delSp modSp mod modAnim">
        <pc:chgData name="Hans Bartholomeus" userId="fdad893c-ea0f-4e18-a760-ac9a83339ccd" providerId="ADAL" clId="{FD84D0DC-B125-4229-A968-2D9E10D35EB2}" dt="2020-09-08T08:10:20.882" v="214"/>
        <pc:sldMkLst>
          <pc:docMk/>
          <pc:sldMk cId="1469470808" sldId="422"/>
        </pc:sldMkLst>
        <pc:spChg chg="del">
          <ac:chgData name="Hans Bartholomeus" userId="fdad893c-ea0f-4e18-a760-ac9a83339ccd" providerId="ADAL" clId="{FD84D0DC-B125-4229-A968-2D9E10D35EB2}" dt="2020-09-08T08:08:01.983" v="190" actId="478"/>
          <ac:spMkLst>
            <pc:docMk/>
            <pc:sldMk cId="1469470808" sldId="422"/>
            <ac:spMk id="6" creationId="{0D624F34-E74F-487B-BEBF-E7DBA2245B9A}"/>
          </ac:spMkLst>
        </pc:spChg>
        <pc:spChg chg="add del">
          <ac:chgData name="Hans Bartholomeus" userId="fdad893c-ea0f-4e18-a760-ac9a83339ccd" providerId="ADAL" clId="{FD84D0DC-B125-4229-A968-2D9E10D35EB2}" dt="2020-09-08T08:07:57.431" v="189" actId="478"/>
          <ac:spMkLst>
            <pc:docMk/>
            <pc:sldMk cId="1469470808" sldId="422"/>
            <ac:spMk id="8" creationId="{00000000-0000-0000-0000-000000000000}"/>
          </ac:spMkLst>
        </pc:spChg>
        <pc:spChg chg="del mod">
          <ac:chgData name="Hans Bartholomeus" userId="fdad893c-ea0f-4e18-a760-ac9a83339ccd" providerId="ADAL" clId="{FD84D0DC-B125-4229-A968-2D9E10D35EB2}" dt="2020-09-08T08:10:00.600" v="212" actId="478"/>
          <ac:spMkLst>
            <pc:docMk/>
            <pc:sldMk cId="1469470808" sldId="422"/>
            <ac:spMk id="11" creationId="{00000000-0000-0000-0000-000000000000}"/>
          </ac:spMkLst>
        </pc:spChg>
        <pc:spChg chg="add mod">
          <ac:chgData name="Hans Bartholomeus" userId="fdad893c-ea0f-4e18-a760-ac9a83339ccd" providerId="ADAL" clId="{FD84D0DC-B125-4229-A968-2D9E10D35EB2}" dt="2020-09-08T08:09:13.143" v="203" actId="1076"/>
          <ac:spMkLst>
            <pc:docMk/>
            <pc:sldMk cId="1469470808" sldId="422"/>
            <ac:spMk id="13" creationId="{6DBB1D3E-2D19-4509-BB99-C9357E265E12}"/>
          </ac:spMkLst>
        </pc:spChg>
        <pc:spChg chg="del">
          <ac:chgData name="Hans Bartholomeus" userId="fdad893c-ea0f-4e18-a760-ac9a83339ccd" providerId="ADAL" clId="{FD84D0DC-B125-4229-A968-2D9E10D35EB2}" dt="2020-09-08T08:07:38.687" v="183" actId="478"/>
          <ac:spMkLst>
            <pc:docMk/>
            <pc:sldMk cId="1469470808" sldId="422"/>
            <ac:spMk id="14" creationId="{7C0E7842-F374-43F8-A08A-262C04B0BE2A}"/>
          </ac:spMkLst>
        </pc:spChg>
        <pc:spChg chg="add mod">
          <ac:chgData name="Hans Bartholomeus" userId="fdad893c-ea0f-4e18-a760-ac9a83339ccd" providerId="ADAL" clId="{FD84D0DC-B125-4229-A968-2D9E10D35EB2}" dt="2020-09-08T08:09:58.859" v="211" actId="14100"/>
          <ac:spMkLst>
            <pc:docMk/>
            <pc:sldMk cId="1469470808" sldId="422"/>
            <ac:spMk id="17" creationId="{E89523A2-7BAD-4EC4-AE71-6321FF76E4FF}"/>
          </ac:spMkLst>
        </pc:spChg>
        <pc:picChg chg="add mod">
          <ac:chgData name="Hans Bartholomeus" userId="fdad893c-ea0f-4e18-a760-ac9a83339ccd" providerId="ADAL" clId="{FD84D0DC-B125-4229-A968-2D9E10D35EB2}" dt="2020-09-08T08:07:46.401" v="186" actId="1076"/>
          <ac:picMkLst>
            <pc:docMk/>
            <pc:sldMk cId="1469470808" sldId="422"/>
            <ac:picMk id="5" creationId="{05376DBA-809E-4488-9A4C-0A9C11E99044}"/>
          </ac:picMkLst>
        </pc:picChg>
        <pc:picChg chg="add mod ord">
          <ac:chgData name="Hans Bartholomeus" userId="fdad893c-ea0f-4e18-a760-ac9a83339ccd" providerId="ADAL" clId="{FD84D0DC-B125-4229-A968-2D9E10D35EB2}" dt="2020-09-08T08:09:35.224" v="207" actId="1076"/>
          <ac:picMkLst>
            <pc:docMk/>
            <pc:sldMk cId="1469470808" sldId="422"/>
            <ac:picMk id="9" creationId="{351F5C4E-BE83-431D-9447-1231408ADAF7}"/>
          </ac:picMkLst>
        </pc:picChg>
        <pc:picChg chg="add mod">
          <ac:chgData name="Hans Bartholomeus" userId="fdad893c-ea0f-4e18-a760-ac9a83339ccd" providerId="ADAL" clId="{FD84D0DC-B125-4229-A968-2D9E10D35EB2}" dt="2020-09-08T08:08:58.949" v="201" actId="1076"/>
          <ac:picMkLst>
            <pc:docMk/>
            <pc:sldMk cId="1469470808" sldId="422"/>
            <ac:picMk id="12" creationId="{EA29CA3A-473A-4DE9-99D3-5847CF72648C}"/>
          </ac:picMkLst>
        </pc:picChg>
      </pc:sldChg>
      <pc:sldChg chg="modAnim">
        <pc:chgData name="Hans Bartholomeus" userId="fdad893c-ea0f-4e18-a760-ac9a83339ccd" providerId="ADAL" clId="{FD84D0DC-B125-4229-A968-2D9E10D35EB2}" dt="2020-09-08T08:11:53.969" v="215"/>
        <pc:sldMkLst>
          <pc:docMk/>
          <pc:sldMk cId="36187756" sldId="423"/>
        </pc:sldMkLst>
      </pc:sldChg>
      <pc:sldChg chg="modAnim">
        <pc:chgData name="Hans Bartholomeus" userId="fdad893c-ea0f-4e18-a760-ac9a83339ccd" providerId="ADAL" clId="{FD84D0DC-B125-4229-A968-2D9E10D35EB2}" dt="2020-09-08T08:12:53.406" v="218"/>
        <pc:sldMkLst>
          <pc:docMk/>
          <pc:sldMk cId="2220113508" sldId="425"/>
        </pc:sldMkLst>
      </pc:sldChg>
      <pc:sldChg chg="del">
        <pc:chgData name="Hans Bartholomeus" userId="fdad893c-ea0f-4e18-a760-ac9a83339ccd" providerId="ADAL" clId="{FD84D0DC-B125-4229-A968-2D9E10D35EB2}" dt="2020-09-08T08:09:19.852" v="204" actId="47"/>
        <pc:sldMkLst>
          <pc:docMk/>
          <pc:sldMk cId="2344521751" sldId="435"/>
        </pc:sldMkLst>
      </pc:sldChg>
      <pc:sldChg chg="addSp delSp modSp mod">
        <pc:chgData name="Hans Bartholomeus" userId="fdad893c-ea0f-4e18-a760-ac9a83339ccd" providerId="ADAL" clId="{FD84D0DC-B125-4229-A968-2D9E10D35EB2}" dt="2020-09-08T07:53:19.264" v="92" actId="1076"/>
        <pc:sldMkLst>
          <pc:docMk/>
          <pc:sldMk cId="3273338353" sldId="439"/>
        </pc:sldMkLst>
        <pc:spChg chg="del mod">
          <ac:chgData name="Hans Bartholomeus" userId="fdad893c-ea0f-4e18-a760-ac9a83339ccd" providerId="ADAL" clId="{FD84D0DC-B125-4229-A968-2D9E10D35EB2}" dt="2020-09-08T07:53:12.819" v="88" actId="478"/>
          <ac:spMkLst>
            <pc:docMk/>
            <pc:sldMk cId="3273338353" sldId="439"/>
            <ac:spMk id="4" creationId="{295891BA-5AD7-4780-A50E-3E2FDDAAD93F}"/>
          </ac:spMkLst>
        </pc:spChg>
        <pc:spChg chg="add del mod">
          <ac:chgData name="Hans Bartholomeus" userId="fdad893c-ea0f-4e18-a760-ac9a83339ccd" providerId="ADAL" clId="{FD84D0DC-B125-4229-A968-2D9E10D35EB2}" dt="2020-09-08T07:51:52.141" v="54" actId="22"/>
          <ac:spMkLst>
            <pc:docMk/>
            <pc:sldMk cId="3273338353" sldId="439"/>
            <ac:spMk id="8" creationId="{A5132D9A-02A3-4FC1-83A8-F50438076E13}"/>
          </ac:spMkLst>
        </pc:spChg>
        <pc:spChg chg="del mod">
          <ac:chgData name="Hans Bartholomeus" userId="fdad893c-ea0f-4e18-a760-ac9a83339ccd" providerId="ADAL" clId="{FD84D0DC-B125-4229-A968-2D9E10D35EB2}" dt="2020-09-08T07:51:34.161" v="42" actId="478"/>
          <ac:spMkLst>
            <pc:docMk/>
            <pc:sldMk cId="3273338353" sldId="439"/>
            <ac:spMk id="11" creationId="{84984FAE-4EBF-4BE4-A6E9-96ED301659D8}"/>
          </ac:spMkLst>
        </pc:spChg>
        <pc:spChg chg="del">
          <ac:chgData name="Hans Bartholomeus" userId="fdad893c-ea0f-4e18-a760-ac9a83339ccd" providerId="ADAL" clId="{FD84D0DC-B125-4229-A968-2D9E10D35EB2}" dt="2020-09-08T07:52:35.208" v="76" actId="478"/>
          <ac:spMkLst>
            <pc:docMk/>
            <pc:sldMk cId="3273338353" sldId="439"/>
            <ac:spMk id="13" creationId="{F6A4725B-CA58-4491-88CB-B461005A9859}"/>
          </ac:spMkLst>
        </pc:spChg>
        <pc:picChg chg="mod">
          <ac:chgData name="Hans Bartholomeus" userId="fdad893c-ea0f-4e18-a760-ac9a83339ccd" providerId="ADAL" clId="{FD84D0DC-B125-4229-A968-2D9E10D35EB2}" dt="2020-09-08T07:53:17.311" v="91" actId="1076"/>
          <ac:picMkLst>
            <pc:docMk/>
            <pc:sldMk cId="3273338353" sldId="439"/>
            <ac:picMk id="3" creationId="{422F1430-923B-45A8-8B89-BDAD8A20C391}"/>
          </ac:picMkLst>
        </pc:picChg>
        <pc:picChg chg="add mod">
          <ac:chgData name="Hans Bartholomeus" userId="fdad893c-ea0f-4e18-a760-ac9a83339ccd" providerId="ADAL" clId="{FD84D0DC-B125-4229-A968-2D9E10D35EB2}" dt="2020-09-08T07:52:30.456" v="75" actId="1036"/>
          <ac:picMkLst>
            <pc:docMk/>
            <pc:sldMk cId="3273338353" sldId="439"/>
            <ac:picMk id="7" creationId="{3AA400A7-4912-4AFA-AB54-CCA63E6F9228}"/>
          </ac:picMkLst>
        </pc:picChg>
        <pc:picChg chg="add mod">
          <ac:chgData name="Hans Bartholomeus" userId="fdad893c-ea0f-4e18-a760-ac9a83339ccd" providerId="ADAL" clId="{FD84D0DC-B125-4229-A968-2D9E10D35EB2}" dt="2020-09-08T07:52:23.048" v="66" actId="1035"/>
          <ac:picMkLst>
            <pc:docMk/>
            <pc:sldMk cId="3273338353" sldId="439"/>
            <ac:picMk id="10" creationId="{AE8603C8-1F12-4C84-BEC1-720ED9AAD473}"/>
          </ac:picMkLst>
        </pc:picChg>
        <pc:picChg chg="add mod">
          <ac:chgData name="Hans Bartholomeus" userId="fdad893c-ea0f-4e18-a760-ac9a83339ccd" providerId="ADAL" clId="{FD84D0DC-B125-4229-A968-2D9E10D35EB2}" dt="2020-09-08T07:53:19.264" v="92" actId="1076"/>
          <ac:picMkLst>
            <pc:docMk/>
            <pc:sldMk cId="3273338353" sldId="439"/>
            <ac:picMk id="18" creationId="{8962C011-B3E4-41AB-A502-605497DB32FA}"/>
          </ac:picMkLst>
        </pc:picChg>
        <pc:cxnChg chg="del">
          <ac:chgData name="Hans Bartholomeus" userId="fdad893c-ea0f-4e18-a760-ac9a83339ccd" providerId="ADAL" clId="{FD84D0DC-B125-4229-A968-2D9E10D35EB2}" dt="2020-09-08T07:53:15.072" v="89" actId="478"/>
          <ac:cxnSpMkLst>
            <pc:docMk/>
            <pc:sldMk cId="3273338353" sldId="439"/>
            <ac:cxnSpMk id="15" creationId="{29691462-0281-40CF-8E7A-4BF788CB9CEB}"/>
          </ac:cxnSpMkLst>
        </pc:cxnChg>
        <pc:cxnChg chg="del">
          <ac:chgData name="Hans Bartholomeus" userId="fdad893c-ea0f-4e18-a760-ac9a83339ccd" providerId="ADAL" clId="{FD84D0DC-B125-4229-A968-2D9E10D35EB2}" dt="2020-09-08T07:53:15.992" v="90" actId="478"/>
          <ac:cxnSpMkLst>
            <pc:docMk/>
            <pc:sldMk cId="3273338353" sldId="439"/>
            <ac:cxnSpMk id="16" creationId="{BC4733FF-55D0-4967-8368-5D53BC8B98DF}"/>
          </ac:cxnSpMkLst>
        </pc:cxnChg>
      </pc:sldChg>
      <pc:sldChg chg="addSp delSp modSp add mod">
        <pc:chgData name="Hans Bartholomeus" userId="fdad893c-ea0f-4e18-a760-ac9a83339ccd" providerId="ADAL" clId="{FD84D0DC-B125-4229-A968-2D9E10D35EB2}" dt="2020-09-08T07:17:55.051" v="35" actId="1038"/>
        <pc:sldMkLst>
          <pc:docMk/>
          <pc:sldMk cId="1835597054" sldId="440"/>
        </pc:sldMkLst>
        <pc:spChg chg="mod">
          <ac:chgData name="Hans Bartholomeus" userId="fdad893c-ea0f-4e18-a760-ac9a83339ccd" providerId="ADAL" clId="{FD84D0DC-B125-4229-A968-2D9E10D35EB2}" dt="2020-09-08T07:17:42.808" v="16" actId="1076"/>
          <ac:spMkLst>
            <pc:docMk/>
            <pc:sldMk cId="1835597054" sldId="440"/>
            <ac:spMk id="101" creationId="{00000000-0000-0000-0000-000000000000}"/>
          </ac:spMkLst>
        </pc:spChg>
        <pc:spChg chg="mod">
          <ac:chgData name="Hans Bartholomeus" userId="fdad893c-ea0f-4e18-a760-ac9a83339ccd" providerId="ADAL" clId="{FD84D0DC-B125-4229-A968-2D9E10D35EB2}" dt="2020-09-08T07:17:46.597" v="17" actId="1076"/>
          <ac:spMkLst>
            <pc:docMk/>
            <pc:sldMk cId="1835597054" sldId="440"/>
            <ac:spMk id="102" creationId="{00000000-0000-0000-0000-000000000000}"/>
          </ac:spMkLst>
        </pc:spChg>
        <pc:spChg chg="mod">
          <ac:chgData name="Hans Bartholomeus" userId="fdad893c-ea0f-4e18-a760-ac9a83339ccd" providerId="ADAL" clId="{FD84D0DC-B125-4229-A968-2D9E10D35EB2}" dt="2020-09-08T07:17:51.597" v="18" actId="1076"/>
          <ac:spMkLst>
            <pc:docMk/>
            <pc:sldMk cId="1835597054" sldId="440"/>
            <ac:spMk id="103" creationId="{00000000-0000-0000-0000-000000000000}"/>
          </ac:spMkLst>
        </pc:spChg>
        <pc:grpChg chg="del">
          <ac:chgData name="Hans Bartholomeus" userId="fdad893c-ea0f-4e18-a760-ac9a83339ccd" providerId="ADAL" clId="{FD84D0DC-B125-4229-A968-2D9E10D35EB2}" dt="2020-09-08T07:17:14.032" v="7" actId="478"/>
          <ac:grpSpMkLst>
            <pc:docMk/>
            <pc:sldMk cId="1835597054" sldId="440"/>
            <ac:grpSpMk id="23" creationId="{00000000-0000-0000-0000-000000000000}"/>
          </ac:grpSpMkLst>
        </pc:grpChg>
        <pc:picChg chg="add mod">
          <ac:chgData name="Hans Bartholomeus" userId="fdad893c-ea0f-4e18-a760-ac9a83339ccd" providerId="ADAL" clId="{FD84D0DC-B125-4229-A968-2D9E10D35EB2}" dt="2020-09-08T07:17:55.051" v="35" actId="1038"/>
          <ac:picMkLst>
            <pc:docMk/>
            <pc:sldMk cId="1835597054" sldId="440"/>
            <ac:picMk id="4" creationId="{26D4084B-171C-4C00-8F0F-ECB9B390590B}"/>
          </ac:picMkLst>
        </pc:picChg>
        <pc:picChg chg="add mod">
          <ac:chgData name="Hans Bartholomeus" userId="fdad893c-ea0f-4e18-a760-ac9a83339ccd" providerId="ADAL" clId="{FD84D0DC-B125-4229-A968-2D9E10D35EB2}" dt="2020-09-08T07:17:35.356" v="15" actId="1076"/>
          <ac:picMkLst>
            <pc:docMk/>
            <pc:sldMk cId="1835597054" sldId="440"/>
            <ac:picMk id="10" creationId="{22E22550-30F5-4466-8AA5-CDCEEFD1408E}"/>
          </ac:picMkLst>
        </pc:pic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11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44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45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60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63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64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73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76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77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86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89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90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113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116" creationId="{00000000-0000-0000-0000-000000000000}"/>
          </ac:cxnSpMkLst>
        </pc:cxnChg>
      </pc:sldChg>
    </pc:docChg>
  </pc:docChgLst>
  <pc:docChgLst>
    <pc:chgData name="Ellen Torfs" userId="c6aa1e10-4a12-4511-8c7c-135720d4f277" providerId="ADAL" clId="{D4C845FC-DBAD-4432-A00C-3B05233D6B80}"/>
    <pc:docChg chg="modSld">
      <pc:chgData name="Ellen Torfs" userId="c6aa1e10-4a12-4511-8c7c-135720d4f277" providerId="ADAL" clId="{D4C845FC-DBAD-4432-A00C-3B05233D6B80}" dt="2020-09-30T14:52:18.425" v="95"/>
      <pc:docMkLst>
        <pc:docMk/>
      </pc:docMkLst>
      <pc:sldChg chg="addSp delSp modSp modTransition modAnim">
        <pc:chgData name="Ellen Torfs" userId="c6aa1e10-4a12-4511-8c7c-135720d4f277" providerId="ADAL" clId="{D4C845FC-DBAD-4432-A00C-3B05233D6B80}" dt="2020-09-18T07:53:42.188" v="27"/>
        <pc:sldMkLst>
          <pc:docMk/>
          <pc:sldMk cId="1639207171" sldId="398"/>
        </pc:sldMkLst>
        <pc:picChg chg="add del mod">
          <ac:chgData name="Ellen Torfs" userId="c6aa1e10-4a12-4511-8c7c-135720d4f277" providerId="ADAL" clId="{D4C845FC-DBAD-4432-A00C-3B05233D6B80}" dt="2020-09-18T07:36:30.525" v="1"/>
          <ac:picMkLst>
            <pc:docMk/>
            <pc:sldMk cId="1639207171" sldId="398"/>
            <ac:picMk id="4" creationId="{EA55F21A-2AA5-4ECC-8865-C7C7B84E59C3}"/>
          </ac:picMkLst>
        </pc:picChg>
        <pc:picChg chg="add del mod">
          <ac:chgData name="Ellen Torfs" userId="c6aa1e10-4a12-4511-8c7c-135720d4f277" providerId="ADAL" clId="{D4C845FC-DBAD-4432-A00C-3B05233D6B80}" dt="2020-09-18T07:37:35.706" v="2"/>
          <ac:picMkLst>
            <pc:docMk/>
            <pc:sldMk cId="1639207171" sldId="398"/>
            <ac:picMk id="5" creationId="{D45FB738-89F2-405A-BD20-3F665CD91E99}"/>
          </ac:picMkLst>
        </pc:picChg>
        <pc:picChg chg="add del mod">
          <ac:chgData name="Ellen Torfs" userId="c6aa1e10-4a12-4511-8c7c-135720d4f277" providerId="ADAL" clId="{D4C845FC-DBAD-4432-A00C-3B05233D6B80}" dt="2020-09-18T07:42:30.839" v="9"/>
          <ac:picMkLst>
            <pc:docMk/>
            <pc:sldMk cId="1639207171" sldId="398"/>
            <ac:picMk id="6" creationId="{4140944D-1941-495E-B1E2-52B2E48EEEAC}"/>
          </ac:picMkLst>
        </pc:picChg>
        <pc:picChg chg="add del mod">
          <ac:chgData name="Ellen Torfs" userId="c6aa1e10-4a12-4511-8c7c-135720d4f277" providerId="ADAL" clId="{D4C845FC-DBAD-4432-A00C-3B05233D6B80}" dt="2020-09-18T07:51:38.076" v="26"/>
          <ac:picMkLst>
            <pc:docMk/>
            <pc:sldMk cId="1639207171" sldId="398"/>
            <ac:picMk id="7" creationId="{05A53032-5BD8-4C64-8C36-2147797D91C9}"/>
          </ac:picMkLst>
        </pc:picChg>
        <pc:picChg chg="add mod">
          <ac:chgData name="Ellen Torfs" userId="c6aa1e10-4a12-4511-8c7c-135720d4f277" providerId="ADAL" clId="{D4C845FC-DBAD-4432-A00C-3B05233D6B80}" dt="2020-09-18T07:53:42.188" v="27"/>
          <ac:picMkLst>
            <pc:docMk/>
            <pc:sldMk cId="1639207171" sldId="398"/>
            <ac:picMk id="8" creationId="{926D26E6-1B0E-4741-80BB-52B4CCF5D0A0}"/>
          </ac:picMkLst>
        </pc:picChg>
      </pc:sldChg>
      <pc:sldChg chg="addSp delSp modSp modTransition modAnim">
        <pc:chgData name="Ellen Torfs" userId="c6aa1e10-4a12-4511-8c7c-135720d4f277" providerId="ADAL" clId="{D4C845FC-DBAD-4432-A00C-3B05233D6B80}" dt="2020-09-18T07:53:42.188" v="27"/>
        <pc:sldMkLst>
          <pc:docMk/>
          <pc:sldMk cId="626674309" sldId="399"/>
        </pc:sldMkLst>
        <pc:picChg chg="add del mod">
          <ac:chgData name="Ellen Torfs" userId="c6aa1e10-4a12-4511-8c7c-135720d4f277" providerId="ADAL" clId="{D4C845FC-DBAD-4432-A00C-3B05233D6B80}" dt="2020-09-18T07:42:30.839" v="9"/>
          <ac:picMkLst>
            <pc:docMk/>
            <pc:sldMk cId="626674309" sldId="399"/>
            <ac:picMk id="5" creationId="{EB035BA0-4B59-4BE2-807A-45B02B4B3E65}"/>
          </ac:picMkLst>
        </pc:picChg>
        <pc:picChg chg="add del mod">
          <ac:chgData name="Ellen Torfs" userId="c6aa1e10-4a12-4511-8c7c-135720d4f277" providerId="ADAL" clId="{D4C845FC-DBAD-4432-A00C-3B05233D6B80}" dt="2020-09-18T07:43:01.429" v="11"/>
          <ac:picMkLst>
            <pc:docMk/>
            <pc:sldMk cId="626674309" sldId="399"/>
            <ac:picMk id="6" creationId="{CDAAA0C7-5689-4248-B1EB-BB2D554EBE2E}"/>
          </ac:picMkLst>
        </pc:picChg>
        <pc:picChg chg="add del mod">
          <ac:chgData name="Ellen Torfs" userId="c6aa1e10-4a12-4511-8c7c-135720d4f277" providerId="ADAL" clId="{D4C845FC-DBAD-4432-A00C-3B05233D6B80}" dt="2020-09-18T07:51:38.076" v="26"/>
          <ac:picMkLst>
            <pc:docMk/>
            <pc:sldMk cId="626674309" sldId="399"/>
            <ac:picMk id="7" creationId="{6CD8F260-5877-464C-A2C9-CA32BBC1B158}"/>
          </ac:picMkLst>
        </pc:picChg>
        <pc:picChg chg="add mod">
          <ac:chgData name="Ellen Torfs" userId="c6aa1e10-4a12-4511-8c7c-135720d4f277" providerId="ADAL" clId="{D4C845FC-DBAD-4432-A00C-3B05233D6B80}" dt="2020-09-18T07:53:42.188" v="27"/>
          <ac:picMkLst>
            <pc:docMk/>
            <pc:sldMk cId="626674309" sldId="399"/>
            <ac:picMk id="8" creationId="{F0783D3E-809F-4859-81D1-92487405FEBE}"/>
          </ac:picMkLst>
        </pc:picChg>
      </pc:sldChg>
      <pc:sldChg chg="addSp delSp modSp modTransition modAnim">
        <pc:chgData name="Ellen Torfs" userId="c6aa1e10-4a12-4511-8c7c-135720d4f277" providerId="ADAL" clId="{D4C845FC-DBAD-4432-A00C-3B05233D6B80}" dt="2020-09-18T07:53:42.188" v="27"/>
        <pc:sldMkLst>
          <pc:docMk/>
          <pc:sldMk cId="2658149578" sldId="400"/>
        </pc:sldMkLst>
        <pc:picChg chg="add del mod">
          <ac:chgData name="Ellen Torfs" userId="c6aa1e10-4a12-4511-8c7c-135720d4f277" providerId="ADAL" clId="{D4C845FC-DBAD-4432-A00C-3B05233D6B80}" dt="2020-09-18T07:37:43.626" v="3"/>
          <ac:picMkLst>
            <pc:docMk/>
            <pc:sldMk cId="2658149578" sldId="400"/>
            <ac:picMk id="2" creationId="{A5B382B1-6B27-4AE7-A310-861B65B3283F}"/>
          </ac:picMkLst>
        </pc:picChg>
        <pc:picChg chg="add del mod">
          <ac:chgData name="Ellen Torfs" userId="c6aa1e10-4a12-4511-8c7c-135720d4f277" providerId="ADAL" clId="{D4C845FC-DBAD-4432-A00C-3B05233D6B80}" dt="2020-09-18T07:40:09.385" v="7"/>
          <ac:picMkLst>
            <pc:docMk/>
            <pc:sldMk cId="2658149578" sldId="400"/>
            <ac:picMk id="3" creationId="{FE6AED65-5994-4F9B-8C47-CA4310645C9D}"/>
          </ac:picMkLst>
        </pc:picChg>
        <pc:picChg chg="add del mod">
          <ac:chgData name="Ellen Torfs" userId="c6aa1e10-4a12-4511-8c7c-135720d4f277" providerId="ADAL" clId="{D4C845FC-DBAD-4432-A00C-3B05233D6B80}" dt="2020-09-18T07:42:30.839" v="9"/>
          <ac:picMkLst>
            <pc:docMk/>
            <pc:sldMk cId="2658149578" sldId="400"/>
            <ac:picMk id="4" creationId="{359AC089-68E6-4179-A46A-FDAFC2E72258}"/>
          </ac:picMkLst>
        </pc:picChg>
        <pc:picChg chg="add del mod">
          <ac:chgData name="Ellen Torfs" userId="c6aa1e10-4a12-4511-8c7c-135720d4f277" providerId="ADAL" clId="{D4C845FC-DBAD-4432-A00C-3B05233D6B80}" dt="2020-09-18T07:43:52.632" v="13"/>
          <ac:picMkLst>
            <pc:docMk/>
            <pc:sldMk cId="2658149578" sldId="400"/>
            <ac:picMk id="5" creationId="{88ACE0A1-DBE8-4631-9605-FEA3E71F1C1B}"/>
          </ac:picMkLst>
        </pc:picChg>
        <pc:picChg chg="add del mod">
          <ac:chgData name="Ellen Torfs" userId="c6aa1e10-4a12-4511-8c7c-135720d4f277" providerId="ADAL" clId="{D4C845FC-DBAD-4432-A00C-3B05233D6B80}" dt="2020-09-18T07:44:09.686" v="15"/>
          <ac:picMkLst>
            <pc:docMk/>
            <pc:sldMk cId="2658149578" sldId="400"/>
            <ac:picMk id="6" creationId="{006E1E90-F3FD-4316-99C6-2D0CBB57E35C}"/>
          </ac:picMkLst>
        </pc:picChg>
        <pc:picChg chg="add del mod">
          <ac:chgData name="Ellen Torfs" userId="c6aa1e10-4a12-4511-8c7c-135720d4f277" providerId="ADAL" clId="{D4C845FC-DBAD-4432-A00C-3B05233D6B80}" dt="2020-09-18T07:49:50.982" v="24"/>
          <ac:picMkLst>
            <pc:docMk/>
            <pc:sldMk cId="2658149578" sldId="400"/>
            <ac:picMk id="7" creationId="{CA608051-88D5-4A33-86EC-5A160B90AE64}"/>
          </ac:picMkLst>
        </pc:picChg>
        <pc:picChg chg="add del mod">
          <ac:chgData name="Ellen Torfs" userId="c6aa1e10-4a12-4511-8c7c-135720d4f277" providerId="ADAL" clId="{D4C845FC-DBAD-4432-A00C-3B05233D6B80}" dt="2020-09-18T07:51:38.076" v="26"/>
          <ac:picMkLst>
            <pc:docMk/>
            <pc:sldMk cId="2658149578" sldId="400"/>
            <ac:picMk id="8" creationId="{0F45D545-3727-4DD7-9B62-214ACC82180D}"/>
          </ac:picMkLst>
        </pc:picChg>
        <pc:picChg chg="add mod">
          <ac:chgData name="Ellen Torfs" userId="c6aa1e10-4a12-4511-8c7c-135720d4f277" providerId="ADAL" clId="{D4C845FC-DBAD-4432-A00C-3B05233D6B80}" dt="2020-09-18T07:53:42.188" v="27"/>
          <ac:picMkLst>
            <pc:docMk/>
            <pc:sldMk cId="2658149578" sldId="400"/>
            <ac:picMk id="9" creationId="{B8077531-2376-47CC-A400-D11BE94E3BBB}"/>
          </ac:picMkLst>
        </pc:picChg>
      </pc:sldChg>
      <pc:sldChg chg="addSp delSp modSp modTransition modAnim">
        <pc:chgData name="Ellen Torfs" userId="c6aa1e10-4a12-4511-8c7c-135720d4f277" providerId="ADAL" clId="{D4C845FC-DBAD-4432-A00C-3B05233D6B80}" dt="2020-09-18T07:55:01.332" v="31"/>
        <pc:sldMkLst>
          <pc:docMk/>
          <pc:sldMk cId="1012872656" sldId="401"/>
        </pc:sldMkLst>
        <pc:picChg chg="add del mod">
          <ac:chgData name="Ellen Torfs" userId="c6aa1e10-4a12-4511-8c7c-135720d4f277" providerId="ADAL" clId="{D4C845FC-DBAD-4432-A00C-3B05233D6B80}" dt="2020-09-18T07:42:30.839" v="9"/>
          <ac:picMkLst>
            <pc:docMk/>
            <pc:sldMk cId="1012872656" sldId="401"/>
            <ac:picMk id="2" creationId="{84A8E213-F0D5-4E75-8F4E-D7E8CA57908B}"/>
          </ac:picMkLst>
        </pc:picChg>
        <pc:picChg chg="add del mod">
          <ac:chgData name="Ellen Torfs" userId="c6aa1e10-4a12-4511-8c7c-135720d4f277" providerId="ADAL" clId="{D4C845FC-DBAD-4432-A00C-3B05233D6B80}" dt="2020-09-18T07:46:39.354" v="21"/>
          <ac:picMkLst>
            <pc:docMk/>
            <pc:sldMk cId="1012872656" sldId="401"/>
            <ac:picMk id="3" creationId="{30966B3C-01AA-4DBC-AA25-6A474E395FA2}"/>
          </ac:picMkLst>
        </pc:picChg>
        <pc:picChg chg="add del mod">
          <ac:chgData name="Ellen Torfs" userId="c6aa1e10-4a12-4511-8c7c-135720d4f277" providerId="ADAL" clId="{D4C845FC-DBAD-4432-A00C-3B05233D6B80}" dt="2020-09-18T07:51:38.076" v="26"/>
          <ac:picMkLst>
            <pc:docMk/>
            <pc:sldMk cId="1012872656" sldId="401"/>
            <ac:picMk id="4" creationId="{8CE4B20A-477F-47E5-8ED5-ED164E507E33}"/>
          </ac:picMkLst>
        </pc:picChg>
        <pc:picChg chg="add del mod">
          <ac:chgData name="Ellen Torfs" userId="c6aa1e10-4a12-4511-8c7c-135720d4f277" providerId="ADAL" clId="{D4C845FC-DBAD-4432-A00C-3B05233D6B80}" dt="2020-09-18T07:53:43.706" v="28"/>
          <ac:picMkLst>
            <pc:docMk/>
            <pc:sldMk cId="1012872656" sldId="401"/>
            <ac:picMk id="5" creationId="{AA0DFBDD-4D3E-4AFF-8E28-1D4CBFE1490C}"/>
          </ac:picMkLst>
        </pc:picChg>
        <pc:picChg chg="add del mod">
          <ac:chgData name="Ellen Torfs" userId="c6aa1e10-4a12-4511-8c7c-135720d4f277" providerId="ADAL" clId="{D4C845FC-DBAD-4432-A00C-3B05233D6B80}" dt="2020-09-18T07:54:06.506" v="30"/>
          <ac:picMkLst>
            <pc:docMk/>
            <pc:sldMk cId="1012872656" sldId="401"/>
            <ac:picMk id="6" creationId="{4000BAAA-C9B3-4AFD-9063-5990563A27DF}"/>
          </ac:picMkLst>
        </pc:picChg>
        <pc:picChg chg="add mod">
          <ac:chgData name="Ellen Torfs" userId="c6aa1e10-4a12-4511-8c7c-135720d4f277" providerId="ADAL" clId="{D4C845FC-DBAD-4432-A00C-3B05233D6B80}" dt="2020-09-18T07:55:01.332" v="31"/>
          <ac:picMkLst>
            <pc:docMk/>
            <pc:sldMk cId="1012872656" sldId="401"/>
            <ac:picMk id="7" creationId="{D684AFD2-E67B-4790-A2FD-7D15C176F4E2}"/>
          </ac:picMkLst>
        </pc:picChg>
      </pc:sldChg>
      <pc:sldChg chg="addSp delSp modSp modTransition modAnim">
        <pc:chgData name="Ellen Torfs" userId="c6aa1e10-4a12-4511-8c7c-135720d4f277" providerId="ADAL" clId="{D4C845FC-DBAD-4432-A00C-3B05233D6B80}" dt="2020-09-30T13:33:45.399" v="59"/>
        <pc:sldMkLst>
          <pc:docMk/>
          <pc:sldMk cId="3652532805" sldId="402"/>
        </pc:sldMkLst>
        <pc:picChg chg="add del mod">
          <ac:chgData name="Ellen Torfs" userId="c6aa1e10-4a12-4511-8c7c-135720d4f277" providerId="ADAL" clId="{D4C845FC-DBAD-4432-A00C-3B05233D6B80}" dt="2020-09-18T07:47:29.903" v="23"/>
          <ac:picMkLst>
            <pc:docMk/>
            <pc:sldMk cId="3652532805" sldId="402"/>
            <ac:picMk id="2" creationId="{971497D6-8C9B-48EF-AC2B-C7FAED493884}"/>
          </ac:picMkLst>
        </pc:picChg>
        <pc:picChg chg="add del mod">
          <ac:chgData name="Ellen Torfs" userId="c6aa1e10-4a12-4511-8c7c-135720d4f277" providerId="ADAL" clId="{D4C845FC-DBAD-4432-A00C-3B05233D6B80}" dt="2020-09-30T13:19:32.370" v="34"/>
          <ac:picMkLst>
            <pc:docMk/>
            <pc:sldMk cId="3652532805" sldId="402"/>
            <ac:picMk id="2" creationId="{D3FDEF39-DCC5-45D4-BC28-095D6714A53D}"/>
          </ac:picMkLst>
        </pc:picChg>
        <pc:picChg chg="add del mod">
          <ac:chgData name="Ellen Torfs" userId="c6aa1e10-4a12-4511-8c7c-135720d4f277" providerId="ADAL" clId="{D4C845FC-DBAD-4432-A00C-3B05233D6B80}" dt="2020-09-18T07:55:04.652" v="32"/>
          <ac:picMkLst>
            <pc:docMk/>
            <pc:sldMk cId="3652532805" sldId="402"/>
            <ac:picMk id="3" creationId="{A04130E5-53D9-48F2-A54C-C14406F88B51}"/>
          </ac:picMkLst>
        </pc:picChg>
        <pc:picChg chg="add del mod">
          <ac:chgData name="Ellen Torfs" userId="c6aa1e10-4a12-4511-8c7c-135720d4f277" providerId="ADAL" clId="{D4C845FC-DBAD-4432-A00C-3B05233D6B80}" dt="2020-09-30T13:20:32.536" v="36"/>
          <ac:picMkLst>
            <pc:docMk/>
            <pc:sldMk cId="3652532805" sldId="402"/>
            <ac:picMk id="3" creationId="{EDA6636D-D3E4-42C3-8AB7-8B422333553E}"/>
          </ac:picMkLst>
        </pc:picChg>
        <pc:picChg chg="add del mod">
          <ac:chgData name="Ellen Torfs" userId="c6aa1e10-4a12-4511-8c7c-135720d4f277" providerId="ADAL" clId="{D4C845FC-DBAD-4432-A00C-3B05233D6B80}" dt="2020-09-30T13:21:20.045" v="38"/>
          <ac:picMkLst>
            <pc:docMk/>
            <pc:sldMk cId="3652532805" sldId="402"/>
            <ac:picMk id="5" creationId="{AE46F8D3-F7B7-4492-8604-1B89E7237C02}"/>
          </ac:picMkLst>
        </pc:picChg>
        <pc:picChg chg="add del mod">
          <ac:chgData name="Ellen Torfs" userId="c6aa1e10-4a12-4511-8c7c-135720d4f277" providerId="ADAL" clId="{D4C845FC-DBAD-4432-A00C-3B05233D6B80}" dt="2020-09-30T13:23:53.836" v="40"/>
          <ac:picMkLst>
            <pc:docMk/>
            <pc:sldMk cId="3652532805" sldId="402"/>
            <ac:picMk id="6" creationId="{11AE2EC0-A274-482D-A9C9-C8380D72724A}"/>
          </ac:picMkLst>
        </pc:picChg>
        <pc:picChg chg="add del mod">
          <ac:chgData name="Ellen Torfs" userId="c6aa1e10-4a12-4511-8c7c-135720d4f277" providerId="ADAL" clId="{D4C845FC-DBAD-4432-A00C-3B05233D6B80}" dt="2020-09-30T13:24:33.141" v="43"/>
          <ac:picMkLst>
            <pc:docMk/>
            <pc:sldMk cId="3652532805" sldId="402"/>
            <ac:picMk id="7" creationId="{5C7DC0F4-81C0-4EB5-BC9E-517BF44CF388}"/>
          </ac:picMkLst>
        </pc:picChg>
        <pc:picChg chg="add del mod">
          <ac:chgData name="Ellen Torfs" userId="c6aa1e10-4a12-4511-8c7c-135720d4f277" providerId="ADAL" clId="{D4C845FC-DBAD-4432-A00C-3B05233D6B80}" dt="2020-09-30T13:26:37.505" v="45"/>
          <ac:picMkLst>
            <pc:docMk/>
            <pc:sldMk cId="3652532805" sldId="402"/>
            <ac:picMk id="8" creationId="{44BDD194-D542-400A-89FC-1257E68A3E2A}"/>
          </ac:picMkLst>
        </pc:picChg>
        <pc:picChg chg="add del mod">
          <ac:chgData name="Ellen Torfs" userId="c6aa1e10-4a12-4511-8c7c-135720d4f277" providerId="ADAL" clId="{D4C845FC-DBAD-4432-A00C-3B05233D6B80}" dt="2020-09-30T13:29:05.151" v="52"/>
          <ac:picMkLst>
            <pc:docMk/>
            <pc:sldMk cId="3652532805" sldId="402"/>
            <ac:picMk id="9" creationId="{FD7C5948-7D22-4C98-98B9-5BE900568606}"/>
          </ac:picMkLst>
        </pc:picChg>
        <pc:picChg chg="add del mod">
          <ac:chgData name="Ellen Torfs" userId="c6aa1e10-4a12-4511-8c7c-135720d4f277" providerId="ADAL" clId="{D4C845FC-DBAD-4432-A00C-3B05233D6B80}" dt="2020-09-30T13:29:52.508" v="58"/>
          <ac:picMkLst>
            <pc:docMk/>
            <pc:sldMk cId="3652532805" sldId="402"/>
            <ac:picMk id="10" creationId="{9F970BF6-BB3E-4159-8C0B-418D2B3E1BCA}"/>
          </ac:picMkLst>
        </pc:picChg>
        <pc:picChg chg="add mod">
          <ac:chgData name="Ellen Torfs" userId="c6aa1e10-4a12-4511-8c7c-135720d4f277" providerId="ADAL" clId="{D4C845FC-DBAD-4432-A00C-3B05233D6B80}" dt="2020-09-30T13:33:45.399" v="59"/>
          <ac:picMkLst>
            <pc:docMk/>
            <pc:sldMk cId="3652532805" sldId="402"/>
            <ac:picMk id="11" creationId="{72CE9802-E594-4EC7-B072-EBA5B0E6FF0B}"/>
          </ac:picMkLst>
        </pc:picChg>
      </pc:sldChg>
      <pc:sldChg chg="addSp delSp modSp modTransition modAnim">
        <pc:chgData name="Ellen Torfs" userId="c6aa1e10-4a12-4511-8c7c-135720d4f277" providerId="ADAL" clId="{D4C845FC-DBAD-4432-A00C-3B05233D6B80}" dt="2020-09-30T13:33:45.399" v="59"/>
        <pc:sldMkLst>
          <pc:docMk/>
          <pc:sldMk cId="1311779345" sldId="403"/>
        </pc:sldMkLst>
        <pc:picChg chg="add del mod">
          <ac:chgData name="Ellen Torfs" userId="c6aa1e10-4a12-4511-8c7c-135720d4f277" providerId="ADAL" clId="{D4C845FC-DBAD-4432-A00C-3B05233D6B80}" dt="2020-09-30T13:23:58.940" v="41"/>
          <ac:picMkLst>
            <pc:docMk/>
            <pc:sldMk cId="1311779345" sldId="403"/>
            <ac:picMk id="3" creationId="{0B8D1ADE-4B91-4F72-9E98-237B7BCD1BE4}"/>
          </ac:picMkLst>
        </pc:picChg>
        <pc:picChg chg="add del mod">
          <ac:chgData name="Ellen Torfs" userId="c6aa1e10-4a12-4511-8c7c-135720d4f277" providerId="ADAL" clId="{D4C845FC-DBAD-4432-A00C-3B05233D6B80}" dt="2020-09-30T13:26:39.795" v="46"/>
          <ac:picMkLst>
            <pc:docMk/>
            <pc:sldMk cId="1311779345" sldId="403"/>
            <ac:picMk id="7" creationId="{B7C0FFD0-A095-4682-82E7-5F0C10DE6C0E}"/>
          </ac:picMkLst>
        </pc:picChg>
        <pc:picChg chg="add del mod">
          <ac:chgData name="Ellen Torfs" userId="c6aa1e10-4a12-4511-8c7c-135720d4f277" providerId="ADAL" clId="{D4C845FC-DBAD-4432-A00C-3B05233D6B80}" dt="2020-09-30T13:29:08.139" v="53"/>
          <ac:picMkLst>
            <pc:docMk/>
            <pc:sldMk cId="1311779345" sldId="403"/>
            <ac:picMk id="8" creationId="{0E4C79F2-8C2D-4C15-A89B-DAC861164FC3}"/>
          </ac:picMkLst>
        </pc:picChg>
        <pc:picChg chg="add del mod">
          <ac:chgData name="Ellen Torfs" userId="c6aa1e10-4a12-4511-8c7c-135720d4f277" providerId="ADAL" clId="{D4C845FC-DBAD-4432-A00C-3B05233D6B80}" dt="2020-09-30T13:33:45.399" v="59"/>
          <ac:picMkLst>
            <pc:docMk/>
            <pc:sldMk cId="1311779345" sldId="403"/>
            <ac:picMk id="10" creationId="{4FEEDC7A-C695-410A-A700-BF3FB904A682}"/>
          </ac:picMkLst>
        </pc:picChg>
        <pc:picChg chg="add mod">
          <ac:chgData name="Ellen Torfs" userId="c6aa1e10-4a12-4511-8c7c-135720d4f277" providerId="ADAL" clId="{D4C845FC-DBAD-4432-A00C-3B05233D6B80}" dt="2020-09-30T13:33:45.399" v="59"/>
          <ac:picMkLst>
            <pc:docMk/>
            <pc:sldMk cId="1311779345" sldId="403"/>
            <ac:picMk id="11" creationId="{12725386-C902-4BFB-888A-B1EDB325B35B}"/>
          </ac:picMkLst>
        </pc:picChg>
      </pc:sldChg>
      <pc:sldChg chg="addSp delSp modSp modTransition modAnim">
        <pc:chgData name="Ellen Torfs" userId="c6aa1e10-4a12-4511-8c7c-135720d4f277" providerId="ADAL" clId="{D4C845FC-DBAD-4432-A00C-3B05233D6B80}" dt="2020-09-30T13:33:45.399" v="59"/>
        <pc:sldMkLst>
          <pc:docMk/>
          <pc:sldMk cId="2905890067" sldId="404"/>
        </pc:sldMkLst>
        <pc:picChg chg="add del mod">
          <ac:chgData name="Ellen Torfs" userId="c6aa1e10-4a12-4511-8c7c-135720d4f277" providerId="ADAL" clId="{D4C845FC-DBAD-4432-A00C-3B05233D6B80}" dt="2020-09-30T13:26:42.525" v="47"/>
          <ac:picMkLst>
            <pc:docMk/>
            <pc:sldMk cId="2905890067" sldId="404"/>
            <ac:picMk id="3" creationId="{E9A56A2A-96A3-4851-9A4F-9AD6553E91AB}"/>
          </ac:picMkLst>
        </pc:picChg>
        <pc:picChg chg="add del mod">
          <ac:chgData name="Ellen Torfs" userId="c6aa1e10-4a12-4511-8c7c-135720d4f277" providerId="ADAL" clId="{D4C845FC-DBAD-4432-A00C-3B05233D6B80}" dt="2020-09-30T13:29:10.784" v="54"/>
          <ac:picMkLst>
            <pc:docMk/>
            <pc:sldMk cId="2905890067" sldId="404"/>
            <ac:picMk id="4" creationId="{BFE389DF-0C24-4E00-8CAF-1811F352AC2D}"/>
          </ac:picMkLst>
        </pc:picChg>
        <pc:picChg chg="add mod">
          <ac:chgData name="Ellen Torfs" userId="c6aa1e10-4a12-4511-8c7c-135720d4f277" providerId="ADAL" clId="{D4C845FC-DBAD-4432-A00C-3B05233D6B80}" dt="2020-09-30T13:33:45.399" v="59"/>
          <ac:picMkLst>
            <pc:docMk/>
            <pc:sldMk cId="2905890067" sldId="404"/>
            <ac:picMk id="7" creationId="{7EC1647C-AC30-4552-A1DD-9041DFDD990E}"/>
          </ac:picMkLst>
        </pc:picChg>
      </pc:sldChg>
      <pc:sldChg chg="addSp delSp modSp modTransition modAnim">
        <pc:chgData name="Ellen Torfs" userId="c6aa1e10-4a12-4511-8c7c-135720d4f277" providerId="ADAL" clId="{D4C845FC-DBAD-4432-A00C-3B05233D6B80}" dt="2020-09-30T13:33:45.399" v="59"/>
        <pc:sldMkLst>
          <pc:docMk/>
          <pc:sldMk cId="737216677" sldId="405"/>
        </pc:sldMkLst>
        <pc:picChg chg="add del mod">
          <ac:chgData name="Ellen Torfs" userId="c6aa1e10-4a12-4511-8c7c-135720d4f277" providerId="ADAL" clId="{D4C845FC-DBAD-4432-A00C-3B05233D6B80}" dt="2020-09-30T13:26:47.724" v="49"/>
          <ac:picMkLst>
            <pc:docMk/>
            <pc:sldMk cId="737216677" sldId="405"/>
            <ac:picMk id="3" creationId="{7960F9B1-E42C-49F2-ADBF-98107101D36D}"/>
          </ac:picMkLst>
        </pc:picChg>
        <pc:picChg chg="add del mod">
          <ac:chgData name="Ellen Torfs" userId="c6aa1e10-4a12-4511-8c7c-135720d4f277" providerId="ADAL" clId="{D4C845FC-DBAD-4432-A00C-3B05233D6B80}" dt="2020-09-30T13:29:15.793" v="56"/>
          <ac:picMkLst>
            <pc:docMk/>
            <pc:sldMk cId="737216677" sldId="405"/>
            <ac:picMk id="4" creationId="{8F1E1F78-B613-47AA-AAD0-DB666A1FA779}"/>
          </ac:picMkLst>
        </pc:picChg>
        <pc:picChg chg="add mod">
          <ac:chgData name="Ellen Torfs" userId="c6aa1e10-4a12-4511-8c7c-135720d4f277" providerId="ADAL" clId="{D4C845FC-DBAD-4432-A00C-3B05233D6B80}" dt="2020-09-30T13:33:45.399" v="59"/>
          <ac:picMkLst>
            <pc:docMk/>
            <pc:sldMk cId="737216677" sldId="405"/>
            <ac:picMk id="7" creationId="{4143417C-E6B0-4582-96F2-2C7D35D3A372}"/>
          </ac:picMkLst>
        </pc:picChg>
      </pc:sldChg>
      <pc:sldChg chg="addSp delSp modSp modTransition modAnim">
        <pc:chgData name="Ellen Torfs" userId="c6aa1e10-4a12-4511-8c7c-135720d4f277" providerId="ADAL" clId="{D4C845FC-DBAD-4432-A00C-3B05233D6B80}" dt="2020-09-30T14:25:10.115" v="85"/>
        <pc:sldMkLst>
          <pc:docMk/>
          <pc:sldMk cId="1093698482" sldId="406"/>
        </pc:sldMkLst>
        <pc:picChg chg="add del mod">
          <ac:chgData name="Ellen Torfs" userId="c6aa1e10-4a12-4511-8c7c-135720d4f277" providerId="ADAL" clId="{D4C845FC-DBAD-4432-A00C-3B05233D6B80}" dt="2020-09-30T13:26:51.217" v="50"/>
          <ac:picMkLst>
            <pc:docMk/>
            <pc:sldMk cId="1093698482" sldId="406"/>
            <ac:picMk id="3" creationId="{D4A9C565-F12F-4064-95E9-35F9E0A9D86B}"/>
          </ac:picMkLst>
        </pc:picChg>
        <pc:picChg chg="add del mod">
          <ac:chgData name="Ellen Torfs" userId="c6aa1e10-4a12-4511-8c7c-135720d4f277" providerId="ADAL" clId="{D4C845FC-DBAD-4432-A00C-3B05233D6B80}" dt="2020-09-30T14:24:10.382" v="82"/>
          <ac:picMkLst>
            <pc:docMk/>
            <pc:sldMk cId="1093698482" sldId="406"/>
            <ac:picMk id="4" creationId="{F4E217A9-4637-4D8C-B42E-BFD6171F8460}"/>
          </ac:picMkLst>
        </pc:picChg>
        <pc:picChg chg="add del mod">
          <ac:chgData name="Ellen Torfs" userId="c6aa1e10-4a12-4511-8c7c-135720d4f277" providerId="ADAL" clId="{D4C845FC-DBAD-4432-A00C-3B05233D6B80}" dt="2020-09-30T14:24:30.053" v="84"/>
          <ac:picMkLst>
            <pc:docMk/>
            <pc:sldMk cId="1093698482" sldId="406"/>
            <ac:picMk id="7" creationId="{B07E5ACF-D7DA-47FA-A688-D167DC24D84F}"/>
          </ac:picMkLst>
        </pc:picChg>
        <pc:picChg chg="add mod">
          <ac:chgData name="Ellen Torfs" userId="c6aa1e10-4a12-4511-8c7c-135720d4f277" providerId="ADAL" clId="{D4C845FC-DBAD-4432-A00C-3B05233D6B80}" dt="2020-09-30T14:25:10.115" v="85"/>
          <ac:picMkLst>
            <pc:docMk/>
            <pc:sldMk cId="1093698482" sldId="406"/>
            <ac:picMk id="8" creationId="{9752CBFB-4310-4D02-87E0-156F56720990}"/>
          </ac:picMkLst>
        </pc:picChg>
      </pc:sldChg>
      <pc:sldChg chg="addSp modSp modTransition">
        <pc:chgData name="Ellen Torfs" userId="c6aa1e10-4a12-4511-8c7c-135720d4f277" providerId="ADAL" clId="{D4C845FC-DBAD-4432-A00C-3B05233D6B80}" dt="2020-09-30T13:33:45.399" v="59"/>
        <pc:sldMkLst>
          <pc:docMk/>
          <pc:sldMk cId="4285927742" sldId="407"/>
        </pc:sldMkLst>
        <pc:picChg chg="add mod">
          <ac:chgData name="Ellen Torfs" userId="c6aa1e10-4a12-4511-8c7c-135720d4f277" providerId="ADAL" clId="{D4C845FC-DBAD-4432-A00C-3B05233D6B80}" dt="2020-09-30T13:33:45.399" v="59"/>
          <ac:picMkLst>
            <pc:docMk/>
            <pc:sldMk cId="4285927742" sldId="407"/>
            <ac:picMk id="4" creationId="{D5CBFB58-BD54-4866-BB9B-08DDD29D9648}"/>
          </ac:picMkLst>
        </pc:picChg>
      </pc:sldChg>
      <pc:sldChg chg="addSp delSp modSp modTransition modAnim">
        <pc:chgData name="Ellen Torfs" userId="c6aa1e10-4a12-4511-8c7c-135720d4f277" providerId="ADAL" clId="{D4C845FC-DBAD-4432-A00C-3B05233D6B80}" dt="2020-09-18T07:53:42.188" v="27"/>
        <pc:sldMkLst>
          <pc:docMk/>
          <pc:sldMk cId="693788944" sldId="408"/>
        </pc:sldMkLst>
        <pc:picChg chg="add del mod">
          <ac:chgData name="Ellen Torfs" userId="c6aa1e10-4a12-4511-8c7c-135720d4f277" providerId="ADAL" clId="{D4C845FC-DBAD-4432-A00C-3B05233D6B80}" dt="2020-09-18T07:39:03.901" v="5"/>
          <ac:picMkLst>
            <pc:docMk/>
            <pc:sldMk cId="693788944" sldId="408"/>
            <ac:picMk id="2" creationId="{0FB933FC-47DE-4675-8FB3-CF2209ED08A0}"/>
          </ac:picMkLst>
        </pc:picChg>
        <pc:picChg chg="add del mod">
          <ac:chgData name="Ellen Torfs" userId="c6aa1e10-4a12-4511-8c7c-135720d4f277" providerId="ADAL" clId="{D4C845FC-DBAD-4432-A00C-3B05233D6B80}" dt="2020-09-18T07:41:43.871" v="8"/>
          <ac:picMkLst>
            <pc:docMk/>
            <pc:sldMk cId="693788944" sldId="408"/>
            <ac:picMk id="3" creationId="{BF39EFE4-C5FD-4D92-90F2-77180BDC09C9}"/>
          </ac:picMkLst>
        </pc:picChg>
        <pc:picChg chg="add del mod">
          <ac:chgData name="Ellen Torfs" userId="c6aa1e10-4a12-4511-8c7c-135720d4f277" providerId="ADAL" clId="{D4C845FC-DBAD-4432-A00C-3B05233D6B80}" dt="2020-09-18T07:42:30.839" v="9"/>
          <ac:picMkLst>
            <pc:docMk/>
            <pc:sldMk cId="693788944" sldId="408"/>
            <ac:picMk id="4" creationId="{26E7E342-5E8D-42F7-8E89-F8994C06FD42}"/>
          </ac:picMkLst>
        </pc:picChg>
        <pc:picChg chg="add del mod">
          <ac:chgData name="Ellen Torfs" userId="c6aa1e10-4a12-4511-8c7c-135720d4f277" providerId="ADAL" clId="{D4C845FC-DBAD-4432-A00C-3B05233D6B80}" dt="2020-09-18T07:45:12.489" v="17"/>
          <ac:picMkLst>
            <pc:docMk/>
            <pc:sldMk cId="693788944" sldId="408"/>
            <ac:picMk id="5" creationId="{A2940EC8-7384-4545-852C-2A4F3C2839BB}"/>
          </ac:picMkLst>
        </pc:picChg>
        <pc:picChg chg="add del mod">
          <ac:chgData name="Ellen Torfs" userId="c6aa1e10-4a12-4511-8c7c-135720d4f277" providerId="ADAL" clId="{D4C845FC-DBAD-4432-A00C-3B05233D6B80}" dt="2020-09-18T07:45:39.591" v="19"/>
          <ac:picMkLst>
            <pc:docMk/>
            <pc:sldMk cId="693788944" sldId="408"/>
            <ac:picMk id="6" creationId="{04600907-EDBC-452E-856F-61938A859F73}"/>
          </ac:picMkLst>
        </pc:picChg>
        <pc:picChg chg="add del mod">
          <ac:chgData name="Ellen Torfs" userId="c6aa1e10-4a12-4511-8c7c-135720d4f277" providerId="ADAL" clId="{D4C845FC-DBAD-4432-A00C-3B05233D6B80}" dt="2020-09-18T07:50:59.840" v="25"/>
          <ac:picMkLst>
            <pc:docMk/>
            <pc:sldMk cId="693788944" sldId="408"/>
            <ac:picMk id="7" creationId="{5E19375A-BDBB-41B6-A08A-29BBD7BFFC89}"/>
          </ac:picMkLst>
        </pc:picChg>
        <pc:picChg chg="add del mod">
          <ac:chgData name="Ellen Torfs" userId="c6aa1e10-4a12-4511-8c7c-135720d4f277" providerId="ADAL" clId="{D4C845FC-DBAD-4432-A00C-3B05233D6B80}" dt="2020-09-18T07:51:38.076" v="26"/>
          <ac:picMkLst>
            <pc:docMk/>
            <pc:sldMk cId="693788944" sldId="408"/>
            <ac:picMk id="8" creationId="{9D74C3CF-02E5-4834-AB22-AA23722EE518}"/>
          </ac:picMkLst>
        </pc:picChg>
        <pc:picChg chg="add mod">
          <ac:chgData name="Ellen Torfs" userId="c6aa1e10-4a12-4511-8c7c-135720d4f277" providerId="ADAL" clId="{D4C845FC-DBAD-4432-A00C-3B05233D6B80}" dt="2020-09-18T07:53:42.188" v="27"/>
          <ac:picMkLst>
            <pc:docMk/>
            <pc:sldMk cId="693788944" sldId="408"/>
            <ac:picMk id="9" creationId="{E1291B43-2B18-46B9-9360-BC49443291B6}"/>
          </ac:picMkLst>
        </pc:picChg>
      </pc:sldChg>
      <pc:sldChg chg="addSp delSp modSp modTransition modAnim">
        <pc:chgData name="Ellen Torfs" userId="c6aa1e10-4a12-4511-8c7c-135720d4f277" providerId="ADAL" clId="{D4C845FC-DBAD-4432-A00C-3B05233D6B80}" dt="2020-09-30T13:47:17.288" v="74"/>
        <pc:sldMkLst>
          <pc:docMk/>
          <pc:sldMk cId="3667593340" sldId="410"/>
        </pc:sldMkLst>
        <pc:picChg chg="add del mod">
          <ac:chgData name="Ellen Torfs" userId="c6aa1e10-4a12-4511-8c7c-135720d4f277" providerId="ADAL" clId="{D4C845FC-DBAD-4432-A00C-3B05233D6B80}" dt="2020-09-30T13:33:51.240" v="60"/>
          <ac:picMkLst>
            <pc:docMk/>
            <pc:sldMk cId="3667593340" sldId="410"/>
            <ac:picMk id="2" creationId="{C5083AE3-9AD5-43D2-BEB0-7B26E1B49E68}"/>
          </ac:picMkLst>
        </pc:picChg>
        <pc:picChg chg="add del mod">
          <ac:chgData name="Ellen Torfs" userId="c6aa1e10-4a12-4511-8c7c-135720d4f277" providerId="ADAL" clId="{D4C845FC-DBAD-4432-A00C-3B05233D6B80}" dt="2020-09-30T13:39:28.166" v="65"/>
          <ac:picMkLst>
            <pc:docMk/>
            <pc:sldMk cId="3667593340" sldId="410"/>
            <ac:picMk id="3" creationId="{2C47FA21-4B33-4D8B-ACF3-701F866EA65F}"/>
          </ac:picMkLst>
        </pc:picChg>
        <pc:picChg chg="add del mod">
          <ac:chgData name="Ellen Torfs" userId="c6aa1e10-4a12-4511-8c7c-135720d4f277" providerId="ADAL" clId="{D4C845FC-DBAD-4432-A00C-3B05233D6B80}" dt="2020-09-30T13:39:33.729" v="66"/>
          <ac:picMkLst>
            <pc:docMk/>
            <pc:sldMk cId="3667593340" sldId="410"/>
            <ac:picMk id="4" creationId="{1BC89848-D420-4CD6-8A60-0DEF7E8C5C60}"/>
          </ac:picMkLst>
        </pc:picChg>
        <pc:picChg chg="add del mod">
          <ac:chgData name="Ellen Torfs" userId="c6aa1e10-4a12-4511-8c7c-135720d4f277" providerId="ADAL" clId="{D4C845FC-DBAD-4432-A00C-3B05233D6B80}" dt="2020-09-30T13:40:25.223" v="70"/>
          <ac:picMkLst>
            <pc:docMk/>
            <pc:sldMk cId="3667593340" sldId="410"/>
            <ac:picMk id="5" creationId="{D327D8CF-91C9-4FE4-8EC2-E5D0D8D93B80}"/>
          </ac:picMkLst>
        </pc:picChg>
        <pc:picChg chg="add del mod">
          <ac:chgData name="Ellen Torfs" userId="c6aa1e10-4a12-4511-8c7c-135720d4f277" providerId="ADAL" clId="{D4C845FC-DBAD-4432-A00C-3B05233D6B80}" dt="2020-09-30T13:41:15.491" v="72"/>
          <ac:picMkLst>
            <pc:docMk/>
            <pc:sldMk cId="3667593340" sldId="410"/>
            <ac:picMk id="6" creationId="{FA6CABD6-3975-460D-9098-43A11CD5EC38}"/>
          </ac:picMkLst>
        </pc:picChg>
        <pc:picChg chg="add mod">
          <ac:chgData name="Ellen Torfs" userId="c6aa1e10-4a12-4511-8c7c-135720d4f277" providerId="ADAL" clId="{D4C845FC-DBAD-4432-A00C-3B05233D6B80}" dt="2020-09-30T13:47:17.288" v="74"/>
          <ac:picMkLst>
            <pc:docMk/>
            <pc:sldMk cId="3667593340" sldId="410"/>
            <ac:picMk id="7" creationId="{0D940BC8-6618-47B0-A492-B3D73D82B035}"/>
          </ac:picMkLst>
        </pc:picChg>
      </pc:sldChg>
      <pc:sldChg chg="addSp delSp modSp modTransition modAnim">
        <pc:chgData name="Ellen Torfs" userId="c6aa1e10-4a12-4511-8c7c-135720d4f277" providerId="ADAL" clId="{D4C845FC-DBAD-4432-A00C-3B05233D6B80}" dt="2020-09-30T13:47:17.288" v="74"/>
        <pc:sldMkLst>
          <pc:docMk/>
          <pc:sldMk cId="556883934" sldId="412"/>
        </pc:sldMkLst>
        <pc:picChg chg="add del mod">
          <ac:chgData name="Ellen Torfs" userId="c6aa1e10-4a12-4511-8c7c-135720d4f277" providerId="ADAL" clId="{D4C845FC-DBAD-4432-A00C-3B05233D6B80}" dt="2020-09-30T13:36:40.381" v="63"/>
          <ac:picMkLst>
            <pc:docMk/>
            <pc:sldMk cId="556883934" sldId="412"/>
            <ac:picMk id="3" creationId="{B3E73476-1D6B-4905-921E-DFCD08922DED}"/>
          </ac:picMkLst>
        </pc:picChg>
        <pc:picChg chg="add del mod">
          <ac:chgData name="Ellen Torfs" userId="c6aa1e10-4a12-4511-8c7c-135720d4f277" providerId="ADAL" clId="{D4C845FC-DBAD-4432-A00C-3B05233D6B80}" dt="2020-09-30T13:39:42.356" v="68"/>
          <ac:picMkLst>
            <pc:docMk/>
            <pc:sldMk cId="556883934" sldId="412"/>
            <ac:picMk id="4" creationId="{477969E1-E326-485B-A9FA-24B7C61C4799}"/>
          </ac:picMkLst>
        </pc:picChg>
        <pc:picChg chg="add del mod">
          <ac:chgData name="Ellen Torfs" userId="c6aa1e10-4a12-4511-8c7c-135720d4f277" providerId="ADAL" clId="{D4C845FC-DBAD-4432-A00C-3B05233D6B80}" dt="2020-09-30T13:47:17.288" v="74"/>
          <ac:picMkLst>
            <pc:docMk/>
            <pc:sldMk cId="556883934" sldId="412"/>
            <ac:picMk id="7" creationId="{53197046-20FA-42DD-9B89-3633580B4C7A}"/>
          </ac:picMkLst>
        </pc:picChg>
        <pc:picChg chg="add mod">
          <ac:chgData name="Ellen Torfs" userId="c6aa1e10-4a12-4511-8c7c-135720d4f277" providerId="ADAL" clId="{D4C845FC-DBAD-4432-A00C-3B05233D6B80}" dt="2020-09-30T13:47:17.288" v="74"/>
          <ac:picMkLst>
            <pc:docMk/>
            <pc:sldMk cId="556883934" sldId="412"/>
            <ac:picMk id="10" creationId="{BE5C58A2-408E-47F4-BA23-D602F8304AFD}"/>
          </ac:picMkLst>
        </pc:picChg>
      </pc:sldChg>
      <pc:sldChg chg="addSp delSp modSp modTransition modAnim">
        <pc:chgData name="Ellen Torfs" userId="c6aa1e10-4a12-4511-8c7c-135720d4f277" providerId="ADAL" clId="{D4C845FC-DBAD-4432-A00C-3B05233D6B80}" dt="2020-09-30T13:47:17.288" v="74"/>
        <pc:sldMkLst>
          <pc:docMk/>
          <pc:sldMk cId="4003881560" sldId="413"/>
        </pc:sldMkLst>
        <pc:picChg chg="add del mod">
          <ac:chgData name="Ellen Torfs" userId="c6aa1e10-4a12-4511-8c7c-135720d4f277" providerId="ADAL" clId="{D4C845FC-DBAD-4432-A00C-3B05233D6B80}" dt="2020-09-30T13:36:44.456" v="64"/>
          <ac:picMkLst>
            <pc:docMk/>
            <pc:sldMk cId="4003881560" sldId="413"/>
            <ac:picMk id="3" creationId="{FCD25C2D-8410-48E3-8CED-CF29D6993949}"/>
          </ac:picMkLst>
        </pc:picChg>
        <pc:picChg chg="add del mod">
          <ac:chgData name="Ellen Torfs" userId="c6aa1e10-4a12-4511-8c7c-135720d4f277" providerId="ADAL" clId="{D4C845FC-DBAD-4432-A00C-3B05233D6B80}" dt="2020-09-30T13:47:17.288" v="74"/>
          <ac:picMkLst>
            <pc:docMk/>
            <pc:sldMk cId="4003881560" sldId="413"/>
            <ac:picMk id="4" creationId="{FA1EDBBF-8CD6-4AE8-8BAA-CC74260E79B8}"/>
          </ac:picMkLst>
        </pc:picChg>
        <pc:picChg chg="add mod">
          <ac:chgData name="Ellen Torfs" userId="c6aa1e10-4a12-4511-8c7c-135720d4f277" providerId="ADAL" clId="{D4C845FC-DBAD-4432-A00C-3B05233D6B80}" dt="2020-09-30T13:47:17.288" v="74"/>
          <ac:picMkLst>
            <pc:docMk/>
            <pc:sldMk cId="4003881560" sldId="413"/>
            <ac:picMk id="6" creationId="{7A508881-C93F-40DC-9E29-D99330B185EA}"/>
          </ac:picMkLst>
        </pc:picChg>
      </pc:sldChg>
      <pc:sldChg chg="addSp modSp modTransition">
        <pc:chgData name="Ellen Torfs" userId="c6aa1e10-4a12-4511-8c7c-135720d4f277" providerId="ADAL" clId="{D4C845FC-DBAD-4432-A00C-3B05233D6B80}" dt="2020-09-30T13:47:17.288" v="74"/>
        <pc:sldMkLst>
          <pc:docMk/>
          <pc:sldMk cId="3271822827" sldId="414"/>
        </pc:sldMkLst>
        <pc:picChg chg="add mod">
          <ac:chgData name="Ellen Torfs" userId="c6aa1e10-4a12-4511-8c7c-135720d4f277" providerId="ADAL" clId="{D4C845FC-DBAD-4432-A00C-3B05233D6B80}" dt="2020-09-30T13:47:17.288" v="74"/>
          <ac:picMkLst>
            <pc:docMk/>
            <pc:sldMk cId="3271822827" sldId="414"/>
            <ac:picMk id="3" creationId="{F057A552-4EDC-4672-9CD9-A91147E93E61}"/>
          </ac:picMkLst>
        </pc:picChg>
      </pc:sldChg>
      <pc:sldChg chg="addSp modSp modTransition">
        <pc:chgData name="Ellen Torfs" userId="c6aa1e10-4a12-4511-8c7c-135720d4f277" providerId="ADAL" clId="{D4C845FC-DBAD-4432-A00C-3B05233D6B80}" dt="2020-09-30T13:47:17.288" v="74"/>
        <pc:sldMkLst>
          <pc:docMk/>
          <pc:sldMk cId="2139105746" sldId="415"/>
        </pc:sldMkLst>
        <pc:picChg chg="add mod">
          <ac:chgData name="Ellen Torfs" userId="c6aa1e10-4a12-4511-8c7c-135720d4f277" providerId="ADAL" clId="{D4C845FC-DBAD-4432-A00C-3B05233D6B80}" dt="2020-09-30T13:47:17.288" v="74"/>
          <ac:picMkLst>
            <pc:docMk/>
            <pc:sldMk cId="2139105746" sldId="415"/>
            <ac:picMk id="3" creationId="{8CD2CCAB-9B20-4E52-B087-5A3B9E53D863}"/>
          </ac:picMkLst>
        </pc:picChg>
      </pc:sldChg>
      <pc:sldChg chg="addSp delSp modSp modTransition modAnim">
        <pc:chgData name="Ellen Torfs" userId="c6aa1e10-4a12-4511-8c7c-135720d4f277" providerId="ADAL" clId="{D4C845FC-DBAD-4432-A00C-3B05233D6B80}" dt="2020-09-30T14:42:06.601" v="93"/>
        <pc:sldMkLst>
          <pc:docMk/>
          <pc:sldMk cId="2394362779" sldId="419"/>
        </pc:sldMkLst>
        <pc:picChg chg="add del mod">
          <ac:chgData name="Ellen Torfs" userId="c6aa1e10-4a12-4511-8c7c-135720d4f277" providerId="ADAL" clId="{D4C845FC-DBAD-4432-A00C-3B05233D6B80}" dt="2020-09-30T14:39:38.383" v="92"/>
          <ac:picMkLst>
            <pc:docMk/>
            <pc:sldMk cId="2394362779" sldId="419"/>
            <ac:picMk id="6" creationId="{3DE370F9-E823-4ADE-8177-1F4F1DAB0BD9}"/>
          </ac:picMkLst>
        </pc:picChg>
        <pc:picChg chg="add mod">
          <ac:chgData name="Ellen Torfs" userId="c6aa1e10-4a12-4511-8c7c-135720d4f277" providerId="ADAL" clId="{D4C845FC-DBAD-4432-A00C-3B05233D6B80}" dt="2020-09-30T14:42:06.601" v="93"/>
          <ac:picMkLst>
            <pc:docMk/>
            <pc:sldMk cId="2394362779" sldId="419"/>
            <ac:picMk id="8" creationId="{5B3783B9-5F04-4CFB-8568-F2E7AC2050FE}"/>
          </ac:picMkLst>
        </pc:picChg>
      </pc:sldChg>
      <pc:sldChg chg="addSp delSp modSp modTransition">
        <pc:chgData name="Ellen Torfs" userId="c6aa1e10-4a12-4511-8c7c-135720d4f277" providerId="ADAL" clId="{D4C845FC-DBAD-4432-A00C-3B05233D6B80}" dt="2020-09-30T14:42:06.601" v="93"/>
        <pc:sldMkLst>
          <pc:docMk/>
          <pc:sldMk cId="1267576821" sldId="420"/>
        </pc:sldMkLst>
        <pc:picChg chg="add del mod">
          <ac:chgData name="Ellen Torfs" userId="c6aa1e10-4a12-4511-8c7c-135720d4f277" providerId="ADAL" clId="{D4C845FC-DBAD-4432-A00C-3B05233D6B80}" dt="2020-09-30T14:42:06.601" v="93"/>
          <ac:picMkLst>
            <pc:docMk/>
            <pc:sldMk cId="1267576821" sldId="420"/>
            <ac:picMk id="5" creationId="{692A2ECA-7CC6-47E9-892F-28C7E745A590}"/>
          </ac:picMkLst>
        </pc:picChg>
        <pc:picChg chg="add mod">
          <ac:chgData name="Ellen Torfs" userId="c6aa1e10-4a12-4511-8c7c-135720d4f277" providerId="ADAL" clId="{D4C845FC-DBAD-4432-A00C-3B05233D6B80}" dt="2020-09-30T14:42:06.601" v="93"/>
          <ac:picMkLst>
            <pc:docMk/>
            <pc:sldMk cId="1267576821" sldId="420"/>
            <ac:picMk id="6" creationId="{3CE11F30-38AB-4601-882A-ADB9C197987D}"/>
          </ac:picMkLst>
        </pc:picChg>
      </pc:sldChg>
      <pc:sldChg chg="addSp modSp modTransition">
        <pc:chgData name="Ellen Torfs" userId="c6aa1e10-4a12-4511-8c7c-135720d4f277" providerId="ADAL" clId="{D4C845FC-DBAD-4432-A00C-3B05233D6B80}" dt="2020-09-30T14:20:52.719" v="81"/>
        <pc:sldMkLst>
          <pc:docMk/>
          <pc:sldMk cId="1469470808" sldId="422"/>
        </pc:sldMkLst>
        <pc:picChg chg="add mod">
          <ac:chgData name="Ellen Torfs" userId="c6aa1e10-4a12-4511-8c7c-135720d4f277" providerId="ADAL" clId="{D4C845FC-DBAD-4432-A00C-3B05233D6B80}" dt="2020-09-30T14:20:52.719" v="81"/>
          <ac:picMkLst>
            <pc:docMk/>
            <pc:sldMk cId="1469470808" sldId="422"/>
            <ac:picMk id="3" creationId="{D18C7203-2585-4B9A-A1BE-1C4D90C007CC}"/>
          </ac:picMkLst>
        </pc:picChg>
      </pc:sldChg>
      <pc:sldChg chg="addSp delSp modSp modTransition modAnim">
        <pc:chgData name="Ellen Torfs" userId="c6aa1e10-4a12-4511-8c7c-135720d4f277" providerId="ADAL" clId="{D4C845FC-DBAD-4432-A00C-3B05233D6B80}" dt="2020-09-30T14:52:18.425" v="95"/>
        <pc:sldMkLst>
          <pc:docMk/>
          <pc:sldMk cId="36187756" sldId="423"/>
        </pc:sldMkLst>
        <pc:picChg chg="add del mod">
          <ac:chgData name="Ellen Torfs" userId="c6aa1e10-4a12-4511-8c7c-135720d4f277" providerId="ADAL" clId="{D4C845FC-DBAD-4432-A00C-3B05233D6B80}" dt="2020-09-30T14:47:01.123" v="94"/>
          <ac:picMkLst>
            <pc:docMk/>
            <pc:sldMk cId="36187756" sldId="423"/>
            <ac:picMk id="3" creationId="{8F4295C6-21ED-4AC0-AEC5-04B5F013AAF2}"/>
          </ac:picMkLst>
        </pc:picChg>
        <pc:picChg chg="add mod">
          <ac:chgData name="Ellen Torfs" userId="c6aa1e10-4a12-4511-8c7c-135720d4f277" providerId="ADAL" clId="{D4C845FC-DBAD-4432-A00C-3B05233D6B80}" dt="2020-09-30T14:52:18.425" v="95"/>
          <ac:picMkLst>
            <pc:docMk/>
            <pc:sldMk cId="36187756" sldId="423"/>
            <ac:picMk id="6" creationId="{3C1A9AA6-897D-431F-8856-A258BF54B904}"/>
          </ac:picMkLst>
        </pc:picChg>
      </pc:sldChg>
      <pc:sldChg chg="addSp delSp modSp modTransition">
        <pc:chgData name="Ellen Torfs" userId="c6aa1e10-4a12-4511-8c7c-135720d4f277" providerId="ADAL" clId="{D4C845FC-DBAD-4432-A00C-3B05233D6B80}" dt="2020-09-30T14:52:18.425" v="95"/>
        <pc:sldMkLst>
          <pc:docMk/>
          <pc:sldMk cId="2220113508" sldId="425"/>
        </pc:sldMkLst>
        <pc:picChg chg="add del mod">
          <ac:chgData name="Ellen Torfs" userId="c6aa1e10-4a12-4511-8c7c-135720d4f277" providerId="ADAL" clId="{D4C845FC-DBAD-4432-A00C-3B05233D6B80}" dt="2020-09-30T14:52:18.425" v="95"/>
          <ac:picMkLst>
            <pc:docMk/>
            <pc:sldMk cId="2220113508" sldId="425"/>
            <ac:picMk id="2" creationId="{D2125582-7BFD-413D-AF9B-C110A4AF8C5B}"/>
          </ac:picMkLst>
        </pc:picChg>
        <pc:picChg chg="add mod">
          <ac:chgData name="Ellen Torfs" userId="c6aa1e10-4a12-4511-8c7c-135720d4f277" providerId="ADAL" clId="{D4C845FC-DBAD-4432-A00C-3B05233D6B80}" dt="2020-09-30T14:52:18.425" v="95"/>
          <ac:picMkLst>
            <pc:docMk/>
            <pc:sldMk cId="2220113508" sldId="425"/>
            <ac:picMk id="3" creationId="{EF66AD2F-4BA8-49C7-890E-1F4C68CC2BB2}"/>
          </ac:picMkLst>
        </pc:picChg>
      </pc:sldChg>
      <pc:sldChg chg="addSp delSp modSp modTransition modAnim">
        <pc:chgData name="Ellen Torfs" userId="c6aa1e10-4a12-4511-8c7c-135720d4f277" providerId="ADAL" clId="{D4C845FC-DBAD-4432-A00C-3B05233D6B80}" dt="2020-09-30T13:33:45.399" v="59"/>
        <pc:sldMkLst>
          <pc:docMk/>
          <pc:sldMk cId="2159640122" sldId="431"/>
        </pc:sldMkLst>
        <pc:picChg chg="add del mod">
          <ac:chgData name="Ellen Torfs" userId="c6aa1e10-4a12-4511-8c7c-135720d4f277" providerId="ADAL" clId="{D4C845FC-DBAD-4432-A00C-3B05233D6B80}" dt="2020-09-30T13:26:44.624" v="48"/>
          <ac:picMkLst>
            <pc:docMk/>
            <pc:sldMk cId="2159640122" sldId="431"/>
            <ac:picMk id="7" creationId="{650C7422-F996-4445-B803-95E05E88D988}"/>
          </ac:picMkLst>
        </pc:picChg>
        <pc:picChg chg="add del mod">
          <ac:chgData name="Ellen Torfs" userId="c6aa1e10-4a12-4511-8c7c-135720d4f277" providerId="ADAL" clId="{D4C845FC-DBAD-4432-A00C-3B05233D6B80}" dt="2020-09-30T13:29:13.043" v="55"/>
          <ac:picMkLst>
            <pc:docMk/>
            <pc:sldMk cId="2159640122" sldId="431"/>
            <ac:picMk id="8" creationId="{A8C3D0CA-AADE-477F-A1CA-047CAEAA073E}"/>
          </ac:picMkLst>
        </pc:picChg>
        <pc:picChg chg="add mod">
          <ac:chgData name="Ellen Torfs" userId="c6aa1e10-4a12-4511-8c7c-135720d4f277" providerId="ADAL" clId="{D4C845FC-DBAD-4432-A00C-3B05233D6B80}" dt="2020-09-30T13:33:45.399" v="59"/>
          <ac:picMkLst>
            <pc:docMk/>
            <pc:sldMk cId="2159640122" sldId="431"/>
            <ac:picMk id="9" creationId="{BEAA33A4-E1AA-4F4B-BA9B-3F40A91FB190}"/>
          </ac:picMkLst>
        </pc:picChg>
      </pc:sldChg>
      <pc:sldChg chg="addSp modSp modTransition">
        <pc:chgData name="Ellen Torfs" userId="c6aa1e10-4a12-4511-8c7c-135720d4f277" providerId="ADAL" clId="{D4C845FC-DBAD-4432-A00C-3B05233D6B80}" dt="2020-09-30T13:33:45.399" v="59"/>
        <pc:sldMkLst>
          <pc:docMk/>
          <pc:sldMk cId="3764093758" sldId="432"/>
        </pc:sldMkLst>
        <pc:picChg chg="add mod">
          <ac:chgData name="Ellen Torfs" userId="c6aa1e10-4a12-4511-8c7c-135720d4f277" providerId="ADAL" clId="{D4C845FC-DBAD-4432-A00C-3B05233D6B80}" dt="2020-09-30T13:33:45.399" v="59"/>
          <ac:picMkLst>
            <pc:docMk/>
            <pc:sldMk cId="3764093758" sldId="432"/>
            <ac:picMk id="6" creationId="{057BDA18-D7DD-48C4-BFC0-8DC332189665}"/>
          </ac:picMkLst>
        </pc:picChg>
      </pc:sldChg>
      <pc:sldChg chg="addSp delSp modSp modTransition modAnim">
        <pc:chgData name="Ellen Torfs" userId="c6aa1e10-4a12-4511-8c7c-135720d4f277" providerId="ADAL" clId="{D4C845FC-DBAD-4432-A00C-3B05233D6B80}" dt="2020-09-30T14:13:29.131" v="79"/>
        <pc:sldMkLst>
          <pc:docMk/>
          <pc:sldMk cId="3545606564" sldId="434"/>
        </pc:sldMkLst>
        <pc:picChg chg="add del mod">
          <ac:chgData name="Ellen Torfs" userId="c6aa1e10-4a12-4511-8c7c-135720d4f277" providerId="ADAL" clId="{D4C845FC-DBAD-4432-A00C-3B05233D6B80}" dt="2020-09-30T14:07:48.615" v="76"/>
          <ac:picMkLst>
            <pc:docMk/>
            <pc:sldMk cId="3545606564" sldId="434"/>
            <ac:picMk id="3" creationId="{111DBEC8-FD6A-47E5-810C-8CFD8F40EB73}"/>
          </ac:picMkLst>
        </pc:picChg>
        <pc:picChg chg="add del mod">
          <ac:chgData name="Ellen Torfs" userId="c6aa1e10-4a12-4511-8c7c-135720d4f277" providerId="ADAL" clId="{D4C845FC-DBAD-4432-A00C-3B05233D6B80}" dt="2020-09-30T14:08:29.392" v="78"/>
          <ac:picMkLst>
            <pc:docMk/>
            <pc:sldMk cId="3545606564" sldId="434"/>
            <ac:picMk id="4" creationId="{8FDD662B-FFE9-49C8-AD12-F4860824D971}"/>
          </ac:picMkLst>
        </pc:picChg>
        <pc:picChg chg="add mod">
          <ac:chgData name="Ellen Torfs" userId="c6aa1e10-4a12-4511-8c7c-135720d4f277" providerId="ADAL" clId="{D4C845FC-DBAD-4432-A00C-3B05233D6B80}" dt="2020-09-30T14:13:29.131" v="79"/>
          <ac:picMkLst>
            <pc:docMk/>
            <pc:sldMk cId="3545606564" sldId="434"/>
            <ac:picMk id="6" creationId="{B7CD90F3-0322-4CD1-AF94-BB0C22E699A1}"/>
          </ac:picMkLst>
        </pc:picChg>
      </pc:sldChg>
      <pc:sldChg chg="addSp modSp modTransition">
        <pc:chgData name="Ellen Torfs" userId="c6aa1e10-4a12-4511-8c7c-135720d4f277" providerId="ADAL" clId="{D4C845FC-DBAD-4432-A00C-3B05233D6B80}" dt="2020-09-30T14:13:29.131" v="79"/>
        <pc:sldMkLst>
          <pc:docMk/>
          <pc:sldMk cId="16651394" sldId="437"/>
        </pc:sldMkLst>
        <pc:picChg chg="add mod">
          <ac:chgData name="Ellen Torfs" userId="c6aa1e10-4a12-4511-8c7c-135720d4f277" providerId="ADAL" clId="{D4C845FC-DBAD-4432-A00C-3B05233D6B80}" dt="2020-09-30T14:13:29.131" v="79"/>
          <ac:picMkLst>
            <pc:docMk/>
            <pc:sldMk cId="16651394" sldId="437"/>
            <ac:picMk id="3" creationId="{321694C5-1A05-4396-913E-7D6A74D6A426}"/>
          </ac:picMkLst>
        </pc:picChg>
      </pc:sldChg>
      <pc:sldChg chg="addSp delSp modSp modTransition modAnim">
        <pc:chgData name="Ellen Torfs" userId="c6aa1e10-4a12-4511-8c7c-135720d4f277" providerId="ADAL" clId="{D4C845FC-DBAD-4432-A00C-3B05233D6B80}" dt="2020-09-30T14:20:52.719" v="81"/>
        <pc:sldMkLst>
          <pc:docMk/>
          <pc:sldMk cId="3273338353" sldId="439"/>
        </pc:sldMkLst>
        <pc:picChg chg="add del mod">
          <ac:chgData name="Ellen Torfs" userId="c6aa1e10-4a12-4511-8c7c-135720d4f277" providerId="ADAL" clId="{D4C845FC-DBAD-4432-A00C-3B05233D6B80}" dt="2020-09-30T14:13:31.502" v="80"/>
          <ac:picMkLst>
            <pc:docMk/>
            <pc:sldMk cId="3273338353" sldId="439"/>
            <ac:picMk id="4" creationId="{8DCA27E6-D150-4110-BD76-58DDBFF9627C}"/>
          </ac:picMkLst>
        </pc:picChg>
        <pc:picChg chg="add mod">
          <ac:chgData name="Ellen Torfs" userId="c6aa1e10-4a12-4511-8c7c-135720d4f277" providerId="ADAL" clId="{D4C845FC-DBAD-4432-A00C-3B05233D6B80}" dt="2020-09-30T14:20:52.719" v="81"/>
          <ac:picMkLst>
            <pc:docMk/>
            <pc:sldMk cId="3273338353" sldId="439"/>
            <ac:picMk id="6" creationId="{32326EBF-3A71-4B73-8125-DFDC393EE932}"/>
          </ac:picMkLst>
        </pc:picChg>
      </pc:sldChg>
      <pc:sldChg chg="addSp delSp modSp modTransition modAnim">
        <pc:chgData name="Ellen Torfs" userId="c6aa1e10-4a12-4511-8c7c-135720d4f277" providerId="ADAL" clId="{D4C845FC-DBAD-4432-A00C-3B05233D6B80}" dt="2020-09-30T13:47:17.288" v="74"/>
        <pc:sldMkLst>
          <pc:docMk/>
          <pc:sldMk cId="1835597054" sldId="440"/>
        </pc:sldMkLst>
        <pc:picChg chg="add del mod">
          <ac:chgData name="Ellen Torfs" userId="c6aa1e10-4a12-4511-8c7c-135720d4f277" providerId="ADAL" clId="{D4C845FC-DBAD-4432-A00C-3B05233D6B80}" dt="2020-09-30T13:36:30.997" v="61"/>
          <ac:picMkLst>
            <pc:docMk/>
            <pc:sldMk cId="1835597054" sldId="440"/>
            <ac:picMk id="2" creationId="{2B7FE66B-B92F-4E06-8107-172461F5E889}"/>
          </ac:picMkLst>
        </pc:picChg>
        <pc:picChg chg="add del mod">
          <ac:chgData name="Ellen Torfs" userId="c6aa1e10-4a12-4511-8c7c-135720d4f277" providerId="ADAL" clId="{D4C845FC-DBAD-4432-A00C-3B05233D6B80}" dt="2020-09-30T13:36:37.700" v="62"/>
          <ac:picMkLst>
            <pc:docMk/>
            <pc:sldMk cId="1835597054" sldId="440"/>
            <ac:picMk id="3" creationId="{819A1787-2DA0-4E10-9CA1-4960A2481A19}"/>
          </ac:picMkLst>
        </pc:picChg>
        <pc:picChg chg="add del mod">
          <ac:chgData name="Ellen Torfs" userId="c6aa1e10-4a12-4511-8c7c-135720d4f277" providerId="ADAL" clId="{D4C845FC-DBAD-4432-A00C-3B05233D6B80}" dt="2020-09-30T13:39:36.375" v="67"/>
          <ac:picMkLst>
            <pc:docMk/>
            <pc:sldMk cId="1835597054" sldId="440"/>
            <ac:picMk id="7" creationId="{2FD05849-50B1-4ED2-85AB-A85FCE6DE04A}"/>
          </ac:picMkLst>
        </pc:picChg>
        <pc:picChg chg="add del mod">
          <ac:chgData name="Ellen Torfs" userId="c6aa1e10-4a12-4511-8c7c-135720d4f277" providerId="ADAL" clId="{D4C845FC-DBAD-4432-A00C-3B05233D6B80}" dt="2020-09-30T13:41:18.185" v="73"/>
          <ac:picMkLst>
            <pc:docMk/>
            <pc:sldMk cId="1835597054" sldId="440"/>
            <ac:picMk id="8" creationId="{286D3C66-C95E-41BC-98B5-90EE553BED3D}"/>
          </ac:picMkLst>
        </pc:picChg>
        <pc:picChg chg="add mod">
          <ac:chgData name="Ellen Torfs" userId="c6aa1e10-4a12-4511-8c7c-135720d4f277" providerId="ADAL" clId="{D4C845FC-DBAD-4432-A00C-3B05233D6B80}" dt="2020-09-30T13:47:17.288" v="74"/>
          <ac:picMkLst>
            <pc:docMk/>
            <pc:sldMk cId="1835597054" sldId="440"/>
            <ac:picMk id="9" creationId="{D960571F-C43A-4C45-B9AA-C8C9246AF2DE}"/>
          </ac:picMkLst>
        </pc:picChg>
      </pc:sldChg>
      <pc:sldChg chg="addSp delSp modSp modTransition modAnim">
        <pc:chgData name="Ellen Torfs" userId="c6aa1e10-4a12-4511-8c7c-135720d4f277" providerId="ADAL" clId="{D4C845FC-DBAD-4432-A00C-3B05233D6B80}" dt="2020-09-30T14:34:41.015" v="91"/>
        <pc:sldMkLst>
          <pc:docMk/>
          <pc:sldMk cId="4066275737" sldId="441"/>
        </pc:sldMkLst>
        <pc:picChg chg="add del mod">
          <ac:chgData name="Ellen Torfs" userId="c6aa1e10-4a12-4511-8c7c-135720d4f277" providerId="ADAL" clId="{D4C845FC-DBAD-4432-A00C-3B05233D6B80}" dt="2020-09-30T14:07:44.967" v="75"/>
          <ac:picMkLst>
            <pc:docMk/>
            <pc:sldMk cId="4066275737" sldId="441"/>
            <ac:picMk id="2" creationId="{1F1EB640-FF2B-4EA1-ACC3-309309112FCF}"/>
          </ac:picMkLst>
        </pc:picChg>
        <pc:picChg chg="add del mod">
          <ac:chgData name="Ellen Torfs" userId="c6aa1e10-4a12-4511-8c7c-135720d4f277" providerId="ADAL" clId="{D4C845FC-DBAD-4432-A00C-3B05233D6B80}" dt="2020-09-30T14:31:18.949" v="86"/>
          <ac:picMkLst>
            <pc:docMk/>
            <pc:sldMk cId="4066275737" sldId="441"/>
            <ac:picMk id="3" creationId="{1D0E239C-4002-44F2-9D84-26BABA7CDE7C}"/>
          </ac:picMkLst>
        </pc:picChg>
        <pc:picChg chg="add del mod">
          <ac:chgData name="Ellen Torfs" userId="c6aa1e10-4a12-4511-8c7c-135720d4f277" providerId="ADAL" clId="{D4C845FC-DBAD-4432-A00C-3B05233D6B80}" dt="2020-09-30T14:32:50.705" v="88"/>
          <ac:picMkLst>
            <pc:docMk/>
            <pc:sldMk cId="4066275737" sldId="441"/>
            <ac:picMk id="4" creationId="{8940197C-239E-4AF9-A8E3-2ED079171374}"/>
          </ac:picMkLst>
        </pc:picChg>
        <pc:picChg chg="add del mod">
          <ac:chgData name="Ellen Torfs" userId="c6aa1e10-4a12-4511-8c7c-135720d4f277" providerId="ADAL" clId="{D4C845FC-DBAD-4432-A00C-3B05233D6B80}" dt="2020-09-30T14:33:14.995" v="90"/>
          <ac:picMkLst>
            <pc:docMk/>
            <pc:sldMk cId="4066275737" sldId="441"/>
            <ac:picMk id="8" creationId="{F3EA2453-8425-4D75-86D1-7B635DE770B8}"/>
          </ac:picMkLst>
        </pc:picChg>
        <pc:picChg chg="add mod">
          <ac:chgData name="Ellen Torfs" userId="c6aa1e10-4a12-4511-8c7c-135720d4f277" providerId="ADAL" clId="{D4C845FC-DBAD-4432-A00C-3B05233D6B80}" dt="2020-09-30T14:34:41.015" v="91"/>
          <ac:picMkLst>
            <pc:docMk/>
            <pc:sldMk cId="4066275737" sldId="441"/>
            <ac:picMk id="9" creationId="{4BB43E69-F5DD-4601-BEC9-E721E509F9C5}"/>
          </ac:picMkLst>
        </pc:picChg>
      </pc:sldChg>
    </pc:docChg>
  </pc:docChgLst>
  <pc:docChgLst>
    <pc:chgData name="Ellen Torfs" userId="c6aa1e10-4a12-4511-8c7c-135720d4f277" providerId="ADAL" clId="{32A87022-85CE-4E5F-87F5-79DC90B55115}"/>
    <pc:docChg chg="custSel modSld">
      <pc:chgData name="Ellen Torfs" userId="c6aa1e10-4a12-4511-8c7c-135720d4f277" providerId="ADAL" clId="{32A87022-85CE-4E5F-87F5-79DC90B55115}" dt="2020-08-17T12:55:53.740" v="310" actId="20577"/>
      <pc:docMkLst>
        <pc:docMk/>
      </pc:docMkLst>
      <pc:sldChg chg="modSp">
        <pc:chgData name="Ellen Torfs" userId="c6aa1e10-4a12-4511-8c7c-135720d4f277" providerId="ADAL" clId="{32A87022-85CE-4E5F-87F5-79DC90B55115}" dt="2020-08-17T12:07:52.928" v="4" actId="20577"/>
        <pc:sldMkLst>
          <pc:docMk/>
          <pc:sldMk cId="1012872656" sldId="401"/>
        </pc:sldMkLst>
        <pc:spChg chg="mod">
          <ac:chgData name="Ellen Torfs" userId="c6aa1e10-4a12-4511-8c7c-135720d4f277" providerId="ADAL" clId="{32A87022-85CE-4E5F-87F5-79DC90B55115}" dt="2020-08-17T12:07:52.928" v="4" actId="20577"/>
          <ac:spMkLst>
            <pc:docMk/>
            <pc:sldMk cId="1012872656" sldId="401"/>
            <ac:spMk id="5123" creationId="{00000000-0000-0000-0000-000000000000}"/>
          </ac:spMkLst>
        </pc:spChg>
      </pc:sldChg>
      <pc:sldChg chg="modSp">
        <pc:chgData name="Ellen Torfs" userId="c6aa1e10-4a12-4511-8c7c-135720d4f277" providerId="ADAL" clId="{32A87022-85CE-4E5F-87F5-79DC90B55115}" dt="2020-08-17T12:36:20.896" v="107" actId="20577"/>
        <pc:sldMkLst>
          <pc:docMk/>
          <pc:sldMk cId="3652532805" sldId="402"/>
        </pc:sldMkLst>
        <pc:spChg chg="mod">
          <ac:chgData name="Ellen Torfs" userId="c6aa1e10-4a12-4511-8c7c-135720d4f277" providerId="ADAL" clId="{32A87022-85CE-4E5F-87F5-79DC90B55115}" dt="2020-08-17T12:35:33.399" v="53" actId="1076"/>
          <ac:spMkLst>
            <pc:docMk/>
            <pc:sldMk cId="3652532805" sldId="402"/>
            <ac:spMk id="4" creationId="{ABDF8DA1-AB50-4BF7-B071-FA73A5CEDBC8}"/>
          </ac:spMkLst>
        </pc:spChg>
        <pc:spChg chg="mod">
          <ac:chgData name="Ellen Torfs" userId="c6aa1e10-4a12-4511-8c7c-135720d4f277" providerId="ADAL" clId="{32A87022-85CE-4E5F-87F5-79DC90B55115}" dt="2020-08-17T12:36:20.896" v="107" actId="20577"/>
          <ac:spMkLst>
            <pc:docMk/>
            <pc:sldMk cId="3652532805" sldId="402"/>
            <ac:spMk id="5123" creationId="{00000000-0000-0000-0000-000000000000}"/>
          </ac:spMkLst>
        </pc:spChg>
      </pc:sldChg>
      <pc:sldChg chg="addSp delSp modSp">
        <pc:chgData name="Ellen Torfs" userId="c6aa1e10-4a12-4511-8c7c-135720d4f277" providerId="ADAL" clId="{32A87022-85CE-4E5F-87F5-79DC90B55115}" dt="2020-08-17T12:38:56.143" v="139" actId="27636"/>
        <pc:sldMkLst>
          <pc:docMk/>
          <pc:sldMk cId="1311779345" sldId="403"/>
        </pc:sldMkLst>
        <pc:spChg chg="mod">
          <ac:chgData name="Ellen Torfs" userId="c6aa1e10-4a12-4511-8c7c-135720d4f277" providerId="ADAL" clId="{32A87022-85CE-4E5F-87F5-79DC90B55115}" dt="2020-08-17T12:38:56.143" v="139" actId="27636"/>
          <ac:spMkLst>
            <pc:docMk/>
            <pc:sldMk cId="1311779345" sldId="403"/>
            <ac:spMk id="2" creationId="{00000000-0000-0000-0000-000000000000}"/>
          </ac:spMkLst>
        </pc:spChg>
        <pc:spChg chg="mod">
          <ac:chgData name="Ellen Torfs" userId="c6aa1e10-4a12-4511-8c7c-135720d4f277" providerId="ADAL" clId="{32A87022-85CE-4E5F-87F5-79DC90B55115}" dt="2020-08-17T12:37:15.501" v="110" actId="14100"/>
          <ac:spMkLst>
            <pc:docMk/>
            <pc:sldMk cId="1311779345" sldId="403"/>
            <ac:spMk id="9" creationId="{9164EB85-4B20-4B4E-8FA5-A898ADC870C8}"/>
          </ac:spMkLst>
        </pc:spChg>
        <pc:cxnChg chg="add del mod">
          <ac:chgData name="Ellen Torfs" userId="c6aa1e10-4a12-4511-8c7c-135720d4f277" providerId="ADAL" clId="{32A87022-85CE-4E5F-87F5-79DC90B55115}" dt="2020-08-17T12:38:23.240" v="122" actId="478"/>
          <ac:cxnSpMkLst>
            <pc:docMk/>
            <pc:sldMk cId="1311779345" sldId="403"/>
            <ac:cxnSpMk id="7" creationId="{A77280D7-7961-4BA8-A891-30F83368AE7E}"/>
          </ac:cxnSpMkLst>
        </pc:cxnChg>
      </pc:sldChg>
      <pc:sldChg chg="modSp">
        <pc:chgData name="Ellen Torfs" userId="c6aa1e10-4a12-4511-8c7c-135720d4f277" providerId="ADAL" clId="{32A87022-85CE-4E5F-87F5-79DC90B55115}" dt="2020-08-17T12:39:25.378" v="141" actId="14100"/>
        <pc:sldMkLst>
          <pc:docMk/>
          <pc:sldMk cId="2905890067" sldId="404"/>
        </pc:sldMkLst>
        <pc:spChg chg="mod">
          <ac:chgData name="Ellen Torfs" userId="c6aa1e10-4a12-4511-8c7c-135720d4f277" providerId="ADAL" clId="{32A87022-85CE-4E5F-87F5-79DC90B55115}" dt="2020-08-17T12:39:25.378" v="141" actId="14100"/>
          <ac:spMkLst>
            <pc:docMk/>
            <pc:sldMk cId="2905890067" sldId="404"/>
            <ac:spMk id="2" creationId="{00000000-0000-0000-0000-000000000000}"/>
          </ac:spMkLst>
        </pc:spChg>
      </pc:sldChg>
      <pc:sldChg chg="modSp">
        <pc:chgData name="Ellen Torfs" userId="c6aa1e10-4a12-4511-8c7c-135720d4f277" providerId="ADAL" clId="{32A87022-85CE-4E5F-87F5-79DC90B55115}" dt="2020-08-17T12:42:53.618" v="172" actId="20577"/>
        <pc:sldMkLst>
          <pc:docMk/>
          <pc:sldMk cId="737216677" sldId="405"/>
        </pc:sldMkLst>
        <pc:spChg chg="mod">
          <ac:chgData name="Ellen Torfs" userId="c6aa1e10-4a12-4511-8c7c-135720d4f277" providerId="ADAL" clId="{32A87022-85CE-4E5F-87F5-79DC90B55115}" dt="2020-08-17T12:42:53.618" v="172" actId="20577"/>
          <ac:spMkLst>
            <pc:docMk/>
            <pc:sldMk cId="737216677" sldId="405"/>
            <ac:spMk id="2" creationId="{00000000-0000-0000-0000-000000000000}"/>
          </ac:spMkLst>
        </pc:spChg>
      </pc:sldChg>
      <pc:sldChg chg="modSp">
        <pc:chgData name="Ellen Torfs" userId="c6aa1e10-4a12-4511-8c7c-135720d4f277" providerId="ADAL" clId="{32A87022-85CE-4E5F-87F5-79DC90B55115}" dt="2020-08-17T12:48:06.544" v="241" actId="20577"/>
        <pc:sldMkLst>
          <pc:docMk/>
          <pc:sldMk cId="1093698482" sldId="406"/>
        </pc:sldMkLst>
        <pc:spChg chg="mod">
          <ac:chgData name="Ellen Torfs" userId="c6aa1e10-4a12-4511-8c7c-135720d4f277" providerId="ADAL" clId="{32A87022-85CE-4E5F-87F5-79DC90B55115}" dt="2020-08-17T12:48:06.544" v="241" actId="20577"/>
          <ac:spMkLst>
            <pc:docMk/>
            <pc:sldMk cId="1093698482" sldId="406"/>
            <ac:spMk id="2" creationId="{00000000-0000-0000-0000-000000000000}"/>
          </ac:spMkLst>
        </pc:spChg>
      </pc:sldChg>
      <pc:sldChg chg="modSp">
        <pc:chgData name="Ellen Torfs" userId="c6aa1e10-4a12-4511-8c7c-135720d4f277" providerId="ADAL" clId="{32A87022-85CE-4E5F-87F5-79DC90B55115}" dt="2020-08-17T12:50:11.710" v="246" actId="20577"/>
        <pc:sldMkLst>
          <pc:docMk/>
          <pc:sldMk cId="556883934" sldId="412"/>
        </pc:sldMkLst>
        <pc:spChg chg="mod">
          <ac:chgData name="Ellen Torfs" userId="c6aa1e10-4a12-4511-8c7c-135720d4f277" providerId="ADAL" clId="{32A87022-85CE-4E5F-87F5-79DC90B55115}" dt="2020-08-17T12:50:11.710" v="246" actId="20577"/>
          <ac:spMkLst>
            <pc:docMk/>
            <pc:sldMk cId="556883934" sldId="412"/>
            <ac:spMk id="8" creationId="{00000000-0000-0000-0000-000000000000}"/>
          </ac:spMkLst>
        </pc:spChg>
      </pc:sldChg>
      <pc:sldChg chg="modSp">
        <pc:chgData name="Ellen Torfs" userId="c6aa1e10-4a12-4511-8c7c-135720d4f277" providerId="ADAL" clId="{32A87022-85CE-4E5F-87F5-79DC90B55115}" dt="2020-08-17T12:53:10.832" v="301" actId="1076"/>
        <pc:sldMkLst>
          <pc:docMk/>
          <pc:sldMk cId="4003881560" sldId="413"/>
        </pc:sldMkLst>
        <pc:spChg chg="mod">
          <ac:chgData name="Ellen Torfs" userId="c6aa1e10-4a12-4511-8c7c-135720d4f277" providerId="ADAL" clId="{32A87022-85CE-4E5F-87F5-79DC90B55115}" dt="2020-08-17T12:51:41.704" v="252" actId="20577"/>
          <ac:spMkLst>
            <pc:docMk/>
            <pc:sldMk cId="4003881560" sldId="413"/>
            <ac:spMk id="2" creationId="{00000000-0000-0000-0000-000000000000}"/>
          </ac:spMkLst>
        </pc:spChg>
        <pc:spChg chg="mod">
          <ac:chgData name="Ellen Torfs" userId="c6aa1e10-4a12-4511-8c7c-135720d4f277" providerId="ADAL" clId="{32A87022-85CE-4E5F-87F5-79DC90B55115}" dt="2020-08-17T12:50:55.372" v="251" actId="20577"/>
          <ac:spMkLst>
            <pc:docMk/>
            <pc:sldMk cId="4003881560" sldId="413"/>
            <ac:spMk id="8" creationId="{00000000-0000-0000-0000-000000000000}"/>
          </ac:spMkLst>
        </pc:spChg>
        <pc:spChg chg="mod">
          <ac:chgData name="Ellen Torfs" userId="c6aa1e10-4a12-4511-8c7c-135720d4f277" providerId="ADAL" clId="{32A87022-85CE-4E5F-87F5-79DC90B55115}" dt="2020-08-17T12:52:56.695" v="300" actId="20577"/>
          <ac:spMkLst>
            <pc:docMk/>
            <pc:sldMk cId="4003881560" sldId="413"/>
            <ac:spMk id="9" creationId="{00000000-0000-0000-0000-000000000000}"/>
          </ac:spMkLst>
        </pc:spChg>
        <pc:picChg chg="mod">
          <ac:chgData name="Ellen Torfs" userId="c6aa1e10-4a12-4511-8c7c-135720d4f277" providerId="ADAL" clId="{32A87022-85CE-4E5F-87F5-79DC90B55115}" dt="2020-08-17T12:53:10.832" v="301" actId="1076"/>
          <ac:picMkLst>
            <pc:docMk/>
            <pc:sldMk cId="4003881560" sldId="413"/>
            <ac:picMk id="7" creationId="{E2A1598E-7CF0-46AC-82B2-06FB423F7E88}"/>
          </ac:picMkLst>
        </pc:picChg>
      </pc:sldChg>
      <pc:sldChg chg="modSp">
        <pc:chgData name="Ellen Torfs" userId="c6aa1e10-4a12-4511-8c7c-135720d4f277" providerId="ADAL" clId="{32A87022-85CE-4E5F-87F5-79DC90B55115}" dt="2020-08-17T12:55:18.698" v="306" actId="1076"/>
        <pc:sldMkLst>
          <pc:docMk/>
          <pc:sldMk cId="3271822827" sldId="414"/>
        </pc:sldMkLst>
        <pc:spChg chg="mod">
          <ac:chgData name="Ellen Torfs" userId="c6aa1e10-4a12-4511-8c7c-135720d4f277" providerId="ADAL" clId="{32A87022-85CE-4E5F-87F5-79DC90B55115}" dt="2020-08-17T12:55:12.209" v="305" actId="1076"/>
          <ac:spMkLst>
            <pc:docMk/>
            <pc:sldMk cId="3271822827" sldId="414"/>
            <ac:spMk id="15" creationId="{048D681B-53A6-4584-B49E-8D86BFE0D215}"/>
          </ac:spMkLst>
        </pc:spChg>
        <pc:picChg chg="mod">
          <ac:chgData name="Ellen Torfs" userId="c6aa1e10-4a12-4511-8c7c-135720d4f277" providerId="ADAL" clId="{32A87022-85CE-4E5F-87F5-79DC90B55115}" dt="2020-08-17T12:55:18.698" v="306" actId="1076"/>
          <ac:picMkLst>
            <pc:docMk/>
            <pc:sldMk cId="3271822827" sldId="414"/>
            <ac:picMk id="7" creationId="{FC2118FF-7EF8-45CD-AB96-659B6A26E054}"/>
          </ac:picMkLst>
        </pc:picChg>
      </pc:sldChg>
      <pc:sldChg chg="modSp">
        <pc:chgData name="Ellen Torfs" userId="c6aa1e10-4a12-4511-8c7c-135720d4f277" providerId="ADAL" clId="{32A87022-85CE-4E5F-87F5-79DC90B55115}" dt="2020-08-17T12:55:53.740" v="310" actId="20577"/>
        <pc:sldMkLst>
          <pc:docMk/>
          <pc:sldMk cId="2139105746" sldId="415"/>
        </pc:sldMkLst>
        <pc:spChg chg="mod">
          <ac:chgData name="Ellen Torfs" userId="c6aa1e10-4a12-4511-8c7c-135720d4f277" providerId="ADAL" clId="{32A87022-85CE-4E5F-87F5-79DC90B55115}" dt="2020-08-17T12:55:53.740" v="310" actId="20577"/>
          <ac:spMkLst>
            <pc:docMk/>
            <pc:sldMk cId="2139105746" sldId="415"/>
            <ac:spMk id="2" creationId="{00000000-0000-0000-0000-000000000000}"/>
          </ac:spMkLst>
        </pc:spChg>
      </pc:sldChg>
    </pc:docChg>
  </pc:docChgLst>
  <pc:docChgLst>
    <pc:chgData name="Christel Maes" userId="7e61469a-7c21-464c-bace-a1bda262211a" providerId="ADAL" clId="{82813AAB-5A8B-4F54-91A2-CC907D6A681F}"/>
    <pc:docChg chg="modSld">
      <pc:chgData name="Christel Maes" userId="7e61469a-7c21-464c-bace-a1bda262211a" providerId="ADAL" clId="{82813AAB-5A8B-4F54-91A2-CC907D6A681F}" dt="2020-09-10T15:27:37.883" v="0"/>
      <pc:docMkLst>
        <pc:docMk/>
      </pc:docMkLst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1639207171" sldId="398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1639207171" sldId="398"/>
            <ac:picMk id="4" creationId="{331CADAD-D097-4A19-B49D-0AEC086D1DC2}"/>
          </ac:picMkLst>
        </pc:pic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626674309" sldId="399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626674309" sldId="399"/>
            <ac:picMk id="7" creationId="{A7D09F4E-7F10-45A6-9976-E64F1E9B3E5C}"/>
          </ac:picMkLst>
        </pc:pic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2658149578" sldId="400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2658149578" sldId="400"/>
            <ac:picMk id="2" creationId="{D6A588C3-1366-4F4A-9067-89EACACB49A6}"/>
          </ac:picMkLst>
        </pc:pic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1012872656" sldId="401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1012872656" sldId="401"/>
            <ac:picMk id="2" creationId="{855F76C0-21D0-479E-A0F0-03DAB928A802}"/>
          </ac:picMkLst>
        </pc:pic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3652532805" sldId="402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3652532805" sldId="402"/>
            <ac:picMk id="3" creationId="{BB0B2D38-1179-4CEF-B79F-CE0F03738154}"/>
          </ac:picMkLst>
        </pc:pic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1311779345" sldId="403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1311779345" sldId="403"/>
            <ac:picMk id="3" creationId="{072C0CF3-3C7C-469F-B8CE-8E18C4DA743B}"/>
          </ac:picMkLst>
        </pc:pic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2905890067" sldId="404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2905890067" sldId="404"/>
            <ac:picMk id="23" creationId="{625C11E5-15C2-4337-9DCF-EE8DB3ADADF3}"/>
          </ac:picMkLst>
        </pc:picChg>
        <pc:inkChg chg="del">
          <ac:chgData name="Christel Maes" userId="7e61469a-7c21-464c-bace-a1bda262211a" providerId="ADAL" clId="{82813AAB-5A8B-4F54-91A2-CC907D6A681F}" dt="2020-09-10T15:27:37.883" v="0"/>
          <ac:inkMkLst>
            <pc:docMk/>
            <pc:sldMk cId="2905890067" sldId="404"/>
            <ac:inkMk id="22" creationId="{460735C7-9146-4963-A0C9-3EA8199789AB}"/>
          </ac:inkMkLst>
        </pc:ink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737216677" sldId="405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737216677" sldId="405"/>
            <ac:picMk id="12" creationId="{414CFAFB-B4C5-45FB-BD73-F11FF646937D}"/>
          </ac:picMkLst>
        </pc:pic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1093698482" sldId="406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1093698482" sldId="406"/>
            <ac:picMk id="11" creationId="{037A84B1-4930-4C58-9F4A-3ACAFE79907E}"/>
          </ac:picMkLst>
        </pc:picChg>
        <pc:inkChg chg="del">
          <ac:chgData name="Christel Maes" userId="7e61469a-7c21-464c-bace-a1bda262211a" providerId="ADAL" clId="{82813AAB-5A8B-4F54-91A2-CC907D6A681F}" dt="2020-09-10T15:27:37.883" v="0"/>
          <ac:inkMkLst>
            <pc:docMk/>
            <pc:sldMk cId="1093698482" sldId="406"/>
            <ac:inkMk id="10" creationId="{B7ACCF45-3332-45B8-AE07-AAAD0E63A999}"/>
          </ac:inkMkLst>
        </pc:ink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4285927742" sldId="407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4285927742" sldId="407"/>
            <ac:picMk id="7" creationId="{DF803133-241F-421E-9B13-E1541EEE2522}"/>
          </ac:picMkLst>
        </pc:pic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693788944" sldId="408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693788944" sldId="408"/>
            <ac:picMk id="3" creationId="{720E0579-3DE7-4EEC-ADFC-14FE9E3153B5}"/>
          </ac:picMkLst>
        </pc:pic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3667593340" sldId="410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3667593340" sldId="410"/>
            <ac:picMk id="4" creationId="{7CD6FC6C-EA85-4E96-A71E-F229BFAA2B05}"/>
          </ac:picMkLst>
        </pc:pic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556883934" sldId="412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556883934" sldId="412"/>
            <ac:picMk id="11" creationId="{57BD8945-C8CE-49D0-9C07-0C54C4DE958A}"/>
          </ac:picMkLst>
        </pc:pic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4003881560" sldId="413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4003881560" sldId="413"/>
            <ac:picMk id="11" creationId="{1286B4E5-88EA-4F38-BD9A-044C72DF62FA}"/>
          </ac:picMkLst>
        </pc:pic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3271822827" sldId="414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3271822827" sldId="414"/>
            <ac:picMk id="16" creationId="{5B034440-7573-42EB-96CC-186D20C3DC32}"/>
          </ac:picMkLst>
        </pc:picChg>
        <pc:inkChg chg="del">
          <ac:chgData name="Christel Maes" userId="7e61469a-7c21-464c-bace-a1bda262211a" providerId="ADAL" clId="{82813AAB-5A8B-4F54-91A2-CC907D6A681F}" dt="2020-09-10T15:27:37.883" v="0"/>
          <ac:inkMkLst>
            <pc:docMk/>
            <pc:sldMk cId="3271822827" sldId="414"/>
            <ac:inkMk id="14" creationId="{B12D180C-6EA8-44C0-976E-F4C511B011EE}"/>
          </ac:inkMkLst>
        </pc:ink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2139105746" sldId="415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2139105746" sldId="415"/>
            <ac:picMk id="22" creationId="{918C9970-CEEF-4413-BB4B-874DD3C7FE11}"/>
          </ac:picMkLst>
        </pc:picChg>
        <pc:inkChg chg="del">
          <ac:chgData name="Christel Maes" userId="7e61469a-7c21-464c-bace-a1bda262211a" providerId="ADAL" clId="{82813AAB-5A8B-4F54-91A2-CC907D6A681F}" dt="2020-09-10T15:27:37.883" v="0"/>
          <ac:inkMkLst>
            <pc:docMk/>
            <pc:sldMk cId="2139105746" sldId="415"/>
            <ac:inkMk id="21" creationId="{5B49BB97-863A-4F49-BB4E-5B11927D6B41}"/>
          </ac:inkMkLst>
        </pc:ink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2394362779" sldId="419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2394362779" sldId="419"/>
            <ac:picMk id="6" creationId="{ACBA2C84-F7DB-4744-ACE1-7773B222B39E}"/>
          </ac:picMkLst>
        </pc:pic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1267576821" sldId="420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1267576821" sldId="420"/>
            <ac:picMk id="20" creationId="{35BB03C4-89D7-4D56-9CB4-F77C44451886}"/>
          </ac:picMkLst>
        </pc:picChg>
        <pc:inkChg chg="del">
          <ac:chgData name="Christel Maes" userId="7e61469a-7c21-464c-bace-a1bda262211a" providerId="ADAL" clId="{82813AAB-5A8B-4F54-91A2-CC907D6A681F}" dt="2020-09-10T15:27:37.883" v="0"/>
          <ac:inkMkLst>
            <pc:docMk/>
            <pc:sldMk cId="1267576821" sldId="420"/>
            <ac:inkMk id="19" creationId="{CA2F36AB-820C-47B8-9AC9-410C36331C05}"/>
          </ac:inkMkLst>
        </pc:ink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1469470808" sldId="422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1469470808" sldId="422"/>
            <ac:picMk id="6" creationId="{462CF7D5-ACF4-409D-8B37-929AE32487C6}"/>
          </ac:picMkLst>
        </pc:picChg>
        <pc:inkChg chg="del">
          <ac:chgData name="Christel Maes" userId="7e61469a-7c21-464c-bace-a1bda262211a" providerId="ADAL" clId="{82813AAB-5A8B-4F54-91A2-CC907D6A681F}" dt="2020-09-10T15:27:37.883" v="0"/>
          <ac:inkMkLst>
            <pc:docMk/>
            <pc:sldMk cId="1469470808" sldId="422"/>
            <ac:inkMk id="3" creationId="{4B152AD2-1FD5-44CB-8BDF-F7A930BDFEAF}"/>
          </ac:inkMkLst>
        </pc:ink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36187756" sldId="423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36187756" sldId="423"/>
            <ac:picMk id="6" creationId="{75A9CC09-9014-4C29-8AD6-BD853C4B9DE7}"/>
          </ac:picMkLst>
        </pc:picChg>
        <pc:inkChg chg="del">
          <ac:chgData name="Christel Maes" userId="7e61469a-7c21-464c-bace-a1bda262211a" providerId="ADAL" clId="{82813AAB-5A8B-4F54-91A2-CC907D6A681F}" dt="2020-09-10T15:27:37.883" v="0"/>
          <ac:inkMkLst>
            <pc:docMk/>
            <pc:sldMk cId="36187756" sldId="423"/>
            <ac:inkMk id="3" creationId="{AF0EF9D3-055F-4847-95F7-C2179EBB4FD4}"/>
          </ac:inkMkLst>
        </pc:ink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2220113508" sldId="425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2220113508" sldId="425"/>
            <ac:picMk id="6" creationId="{02A6F587-E62D-46D2-9050-7D73E2F9345F}"/>
          </ac:picMkLst>
        </pc:picChg>
        <pc:inkChg chg="del">
          <ac:chgData name="Christel Maes" userId="7e61469a-7c21-464c-bace-a1bda262211a" providerId="ADAL" clId="{82813AAB-5A8B-4F54-91A2-CC907D6A681F}" dt="2020-09-10T15:27:37.883" v="0"/>
          <ac:inkMkLst>
            <pc:docMk/>
            <pc:sldMk cId="2220113508" sldId="425"/>
            <ac:inkMk id="4" creationId="{1FB7109D-7130-4397-A633-059D62CE762E}"/>
          </ac:inkMkLst>
        </pc:ink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2159640122" sldId="431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2159640122" sldId="431"/>
            <ac:picMk id="7" creationId="{A1225FF4-8E47-47AD-BBA6-66DFEB922B18}"/>
          </ac:picMkLst>
        </pc:pic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3764093758" sldId="432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3764093758" sldId="432"/>
            <ac:picMk id="6" creationId="{92D23F3F-CF10-49FA-9830-1EB4723AF45E}"/>
          </ac:picMkLst>
        </pc:pic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3545606564" sldId="434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3545606564" sldId="434"/>
            <ac:picMk id="6" creationId="{190CE547-4584-468E-BB68-9EDCF19CDE23}"/>
          </ac:picMkLst>
        </pc:pic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16651394" sldId="437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16651394" sldId="437"/>
            <ac:picMk id="22" creationId="{ABC0E14A-04A7-42C0-97D9-BC69F8FDE2E1}"/>
          </ac:picMkLst>
        </pc:picChg>
        <pc:inkChg chg="del">
          <ac:chgData name="Christel Maes" userId="7e61469a-7c21-464c-bace-a1bda262211a" providerId="ADAL" clId="{82813AAB-5A8B-4F54-91A2-CC907D6A681F}" dt="2020-09-10T15:27:37.883" v="0"/>
          <ac:inkMkLst>
            <pc:docMk/>
            <pc:sldMk cId="16651394" sldId="437"/>
            <ac:inkMk id="21" creationId="{29E35080-8C3B-4B72-8376-54A2F69A0DD7}"/>
          </ac:inkMkLst>
        </pc:ink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3273338353" sldId="439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3273338353" sldId="439"/>
            <ac:picMk id="16" creationId="{46E0F8EC-6178-4FC6-9287-2FF114CA4C4F}"/>
          </ac:picMkLst>
        </pc:picChg>
        <pc:inkChg chg="del">
          <ac:chgData name="Christel Maes" userId="7e61469a-7c21-464c-bace-a1bda262211a" providerId="ADAL" clId="{82813AAB-5A8B-4F54-91A2-CC907D6A681F}" dt="2020-09-10T15:27:37.883" v="0"/>
          <ac:inkMkLst>
            <pc:docMk/>
            <pc:sldMk cId="3273338353" sldId="439"/>
            <ac:inkMk id="15" creationId="{3313CCB6-A193-4BA5-A2B1-384BAF3C869B}"/>
          </ac:inkMkLst>
        </pc:ink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1835597054" sldId="440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1835597054" sldId="440"/>
            <ac:picMk id="2" creationId="{75E0EDDC-AFC4-4D1D-A7B1-703704EDB181}"/>
          </ac:picMkLst>
        </pc:picChg>
      </pc:sldChg>
      <pc:sldChg chg="delSp modAnim">
        <pc:chgData name="Christel Maes" userId="7e61469a-7c21-464c-bace-a1bda262211a" providerId="ADAL" clId="{82813AAB-5A8B-4F54-91A2-CC907D6A681F}" dt="2020-09-10T15:27:37.883" v="0"/>
        <pc:sldMkLst>
          <pc:docMk/>
          <pc:sldMk cId="4066275737" sldId="441"/>
        </pc:sldMkLst>
        <pc:picChg chg="del">
          <ac:chgData name="Christel Maes" userId="7e61469a-7c21-464c-bace-a1bda262211a" providerId="ADAL" clId="{82813AAB-5A8B-4F54-91A2-CC907D6A681F}" dt="2020-09-10T15:27:37.883" v="0"/>
          <ac:picMkLst>
            <pc:docMk/>
            <pc:sldMk cId="4066275737" sldId="441"/>
            <ac:picMk id="25" creationId="{D8AA4BC1-9067-4275-B38D-E8726CD9FD91}"/>
          </ac:picMkLst>
        </pc:picChg>
        <pc:inkChg chg="del">
          <ac:chgData name="Christel Maes" userId="7e61469a-7c21-464c-bace-a1bda262211a" providerId="ADAL" clId="{82813AAB-5A8B-4F54-91A2-CC907D6A681F}" dt="2020-09-10T15:27:37.883" v="0"/>
          <ac:inkMkLst>
            <pc:docMk/>
            <pc:sldMk cId="4066275737" sldId="441"/>
            <ac:inkMk id="24" creationId="{AE743ADC-D814-4AB6-9469-CA5364F62A0B}"/>
          </ac:inkMkLst>
        </pc:inkChg>
      </pc:sldChg>
    </pc:docChg>
  </pc:docChgLst>
  <pc:docChgLst>
    <pc:chgData name="Christel Maes" userId="7e61469a-7c21-464c-bace-a1bda262211a" providerId="ADAL" clId="{E6AF4EF5-C35A-4340-B369-10F98116971F}"/>
    <pc:docChg chg="undo custSel addSld delSld modSld sldOrd">
      <pc:chgData name="Christel Maes" userId="7e61469a-7c21-464c-bace-a1bda262211a" providerId="ADAL" clId="{E6AF4EF5-C35A-4340-B369-10F98116971F}" dt="2020-07-09T18:22:04.995" v="3712" actId="47"/>
      <pc:docMkLst>
        <pc:docMk/>
      </pc:docMkLst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54334544" sldId="256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718411288" sldId="257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831006325" sldId="295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815571522" sldId="298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821613239" sldId="299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445637250" sldId="300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858921842" sldId="301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872457476" sldId="302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4074007639" sldId="303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90155372" sldId="304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19161638" sldId="305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757618583" sldId="306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22359596" sldId="307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779597560" sldId="308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992273074" sldId="309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945685378" sldId="310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759563693" sldId="311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75062275" sldId="312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592245614" sldId="313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020751144" sldId="322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180478497" sldId="323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045927689" sldId="324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648859214" sldId="325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4118343201" sldId="326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337378313" sldId="327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117516422" sldId="329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36300976" sldId="330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568040701" sldId="331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777886080" sldId="332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81473908" sldId="333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731362141" sldId="334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03670811" sldId="335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549973905" sldId="336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942096100" sldId="349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341913783" sldId="350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572675441" sldId="351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460965616" sldId="352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741566498" sldId="353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68261568" sldId="354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654147409" sldId="355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119489521" sldId="356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214660597" sldId="357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710231893" sldId="358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758195666" sldId="359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078986262" sldId="360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869836509" sldId="361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577162747" sldId="362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147974396" sldId="363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4087172891" sldId="364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858038199" sldId="365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856782047" sldId="366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797966021" sldId="367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659764143" sldId="368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436424704" sldId="369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552227640" sldId="370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942073295" sldId="371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809965672" sldId="372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815731102" sldId="373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024552683" sldId="374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354684527" sldId="375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40781194" sldId="376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5675112" sldId="377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637638468" sldId="378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576761180" sldId="379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899862732" sldId="380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016016166" sldId="381"/>
        </pc:sldMkLst>
      </pc:sldChg>
      <pc:sldChg chg="modSp mod">
        <pc:chgData name="Christel Maes" userId="7e61469a-7c21-464c-bace-a1bda262211a" providerId="ADAL" clId="{E6AF4EF5-C35A-4340-B369-10F98116971F}" dt="2020-07-03T08:45:10.947" v="1242" actId="20577"/>
        <pc:sldMkLst>
          <pc:docMk/>
          <pc:sldMk cId="4126130736" sldId="382"/>
        </pc:sldMkLst>
        <pc:spChg chg="mod">
          <ac:chgData name="Christel Maes" userId="7e61469a-7c21-464c-bace-a1bda262211a" providerId="ADAL" clId="{E6AF4EF5-C35A-4340-B369-10F98116971F}" dt="2020-07-03T08:43:47.972" v="1238" actId="14100"/>
          <ac:spMkLst>
            <pc:docMk/>
            <pc:sldMk cId="4126130736" sldId="382"/>
            <ac:spMk id="106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8:45:10.947" v="1242" actId="20577"/>
          <ac:spMkLst>
            <pc:docMk/>
            <pc:sldMk cId="4126130736" sldId="382"/>
            <ac:spMk id="108" creationId="{00000000-0000-0000-0000-000000000000}"/>
          </ac:spMkLst>
        </pc:spChg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4283466259" sldId="383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07526509" sldId="384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4108296559" sldId="385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2605234" sldId="386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880024545" sldId="387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789700859" sldId="388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140011557" sldId="389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558924637" sldId="390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167648545" sldId="391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643209508" sldId="392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611637255" sldId="393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592188733" sldId="394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521706819" sldId="395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08927556" sldId="396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4121749599" sldId="397"/>
        </pc:sldMkLst>
      </pc:sldChg>
      <pc:sldChg chg="modSp mod">
        <pc:chgData name="Christel Maes" userId="7e61469a-7c21-464c-bace-a1bda262211a" providerId="ADAL" clId="{E6AF4EF5-C35A-4340-B369-10F98116971F}" dt="2020-07-03T08:20:06.125" v="1154" actId="20577"/>
        <pc:sldMkLst>
          <pc:docMk/>
          <pc:sldMk cId="626674309" sldId="399"/>
        </pc:sldMkLst>
        <pc:spChg chg="mod">
          <ac:chgData name="Christel Maes" userId="7e61469a-7c21-464c-bace-a1bda262211a" providerId="ADAL" clId="{E6AF4EF5-C35A-4340-B369-10F98116971F}" dt="2020-07-03T08:20:06.125" v="1154" actId="20577"/>
          <ac:spMkLst>
            <pc:docMk/>
            <pc:sldMk cId="626674309" sldId="399"/>
            <ac:spMk id="3" creationId="{00000000-0000-0000-0000-000000000000}"/>
          </ac:spMkLst>
        </pc:spChg>
      </pc:sldChg>
      <pc:sldChg chg="modSp mod">
        <pc:chgData name="Christel Maes" userId="7e61469a-7c21-464c-bace-a1bda262211a" providerId="ADAL" clId="{E6AF4EF5-C35A-4340-B369-10F98116971F}" dt="2020-07-09T18:13:48.493" v="3680" actId="20577"/>
        <pc:sldMkLst>
          <pc:docMk/>
          <pc:sldMk cId="2658149578" sldId="400"/>
        </pc:sldMkLst>
        <pc:spChg chg="mod">
          <ac:chgData name="Christel Maes" userId="7e61469a-7c21-464c-bace-a1bda262211a" providerId="ADAL" clId="{E6AF4EF5-C35A-4340-B369-10F98116971F}" dt="2020-07-09T18:13:48.493" v="3680" actId="20577"/>
          <ac:spMkLst>
            <pc:docMk/>
            <pc:sldMk cId="2658149578" sldId="400"/>
            <ac:spMk id="5123" creationId="{00000000-0000-0000-0000-000000000000}"/>
          </ac:spMkLst>
        </pc:spChg>
      </pc:sldChg>
      <pc:sldChg chg="addSp delSp modSp mod">
        <pc:chgData name="Christel Maes" userId="7e61469a-7c21-464c-bace-a1bda262211a" providerId="ADAL" clId="{E6AF4EF5-C35A-4340-B369-10F98116971F}" dt="2020-07-03T07:41:11.684" v="181" actId="1076"/>
        <pc:sldMkLst>
          <pc:docMk/>
          <pc:sldMk cId="3652532805" sldId="402"/>
        </pc:sldMkLst>
        <pc:spChg chg="add del">
          <ac:chgData name="Christel Maes" userId="7e61469a-7c21-464c-bace-a1bda262211a" providerId="ADAL" clId="{E6AF4EF5-C35A-4340-B369-10F98116971F}" dt="2020-07-03T07:35:31.661" v="153" actId="478"/>
          <ac:spMkLst>
            <pc:docMk/>
            <pc:sldMk cId="3652532805" sldId="402"/>
            <ac:spMk id="2" creationId="{50D7F757-CCA4-4265-AC04-37E0EED74515}"/>
          </ac:spMkLst>
        </pc:spChg>
        <pc:spChg chg="add del mod">
          <ac:chgData name="Christel Maes" userId="7e61469a-7c21-464c-bace-a1bda262211a" providerId="ADAL" clId="{E6AF4EF5-C35A-4340-B369-10F98116971F}" dt="2020-07-03T07:40:53.841" v="179" actId="478"/>
          <ac:spMkLst>
            <pc:docMk/>
            <pc:sldMk cId="3652532805" sldId="402"/>
            <ac:spMk id="3" creationId="{9357BAB5-574F-4DDF-B009-F00F598F1658}"/>
          </ac:spMkLst>
        </pc:spChg>
        <pc:spChg chg="add mod">
          <ac:chgData name="Christel Maes" userId="7e61469a-7c21-464c-bace-a1bda262211a" providerId="ADAL" clId="{E6AF4EF5-C35A-4340-B369-10F98116971F}" dt="2020-07-03T07:41:11.684" v="181" actId="1076"/>
          <ac:spMkLst>
            <pc:docMk/>
            <pc:sldMk cId="3652532805" sldId="402"/>
            <ac:spMk id="4" creationId="{ABDF8DA1-AB50-4BF7-B071-FA73A5CEDBC8}"/>
          </ac:spMkLst>
        </pc:spChg>
        <pc:spChg chg="mod">
          <ac:chgData name="Christel Maes" userId="7e61469a-7c21-464c-bace-a1bda262211a" providerId="ADAL" clId="{E6AF4EF5-C35A-4340-B369-10F98116971F}" dt="2020-07-03T07:35:51.436" v="164" actId="1076"/>
          <ac:spMkLst>
            <pc:docMk/>
            <pc:sldMk cId="3652532805" sldId="402"/>
            <ac:spMk id="5123" creationId="{00000000-0000-0000-0000-000000000000}"/>
          </ac:spMkLst>
        </pc:spChg>
      </pc:sldChg>
      <pc:sldChg chg="addSp delSp modSp mod">
        <pc:chgData name="Christel Maes" userId="7e61469a-7c21-464c-bace-a1bda262211a" providerId="ADAL" clId="{E6AF4EF5-C35A-4340-B369-10F98116971F}" dt="2020-07-09T18:14:36.481" v="3683" actId="20577"/>
        <pc:sldMkLst>
          <pc:docMk/>
          <pc:sldMk cId="1311779345" sldId="403"/>
        </pc:sldMkLst>
        <pc:spChg chg="mod ord">
          <ac:chgData name="Christel Maes" userId="7e61469a-7c21-464c-bace-a1bda262211a" providerId="ADAL" clId="{E6AF4EF5-C35A-4340-B369-10F98116971F}" dt="2020-07-09T18:14:36.481" v="3683" actId="20577"/>
          <ac:spMkLst>
            <pc:docMk/>
            <pc:sldMk cId="1311779345" sldId="403"/>
            <ac:spMk id="2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07:46:04.342" v="288" actId="1582"/>
          <ac:spMkLst>
            <pc:docMk/>
            <pc:sldMk cId="1311779345" sldId="403"/>
            <ac:spMk id="4" creationId="{7ADBB5C1-4AD4-4550-8115-E6207F024293}"/>
          </ac:spMkLst>
        </pc:spChg>
        <pc:spChg chg="del">
          <ac:chgData name="Christel Maes" userId="7e61469a-7c21-464c-bace-a1bda262211a" providerId="ADAL" clId="{E6AF4EF5-C35A-4340-B369-10F98116971F}" dt="2020-07-03T07:41:35.675" v="183" actId="478"/>
          <ac:spMkLst>
            <pc:docMk/>
            <pc:sldMk cId="1311779345" sldId="403"/>
            <ac:spMk id="8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07:44:22.825" v="273" actId="1076"/>
          <ac:spMkLst>
            <pc:docMk/>
            <pc:sldMk cId="1311779345" sldId="403"/>
            <ac:spMk id="9" creationId="{9164EB85-4B20-4B4E-8FA5-A898ADC870C8}"/>
          </ac:spMkLst>
        </pc:spChg>
        <pc:picChg chg="add del">
          <ac:chgData name="Christel Maes" userId="7e61469a-7c21-464c-bace-a1bda262211a" providerId="ADAL" clId="{E6AF4EF5-C35A-4340-B369-10F98116971F}" dt="2020-07-03T07:41:32.198" v="182" actId="478"/>
          <ac:picMkLst>
            <pc:docMk/>
            <pc:sldMk cId="1311779345" sldId="403"/>
            <ac:picMk id="3" creationId="{DBF4135D-A194-41B5-AF99-9D7D6DF40778}"/>
          </ac:picMkLst>
        </pc:picChg>
        <pc:picChg chg="del">
          <ac:chgData name="Christel Maes" userId="7e61469a-7c21-464c-bace-a1bda262211a" providerId="ADAL" clId="{E6AF4EF5-C35A-4340-B369-10F98116971F}" dt="2020-07-03T07:39:25.498" v="176" actId="478"/>
          <ac:picMkLst>
            <pc:docMk/>
            <pc:sldMk cId="1311779345" sldId="403"/>
            <ac:picMk id="7" creationId="{00000000-0000-0000-0000-000000000000}"/>
          </ac:picMkLst>
        </pc:picChg>
      </pc:sldChg>
      <pc:sldChg chg="addSp delSp modSp mod">
        <pc:chgData name="Christel Maes" userId="7e61469a-7c21-464c-bace-a1bda262211a" providerId="ADAL" clId="{E6AF4EF5-C35A-4340-B369-10F98116971F}" dt="2020-07-09T18:15:03.269" v="3687" actId="20577"/>
        <pc:sldMkLst>
          <pc:docMk/>
          <pc:sldMk cId="2905890067" sldId="404"/>
        </pc:sldMkLst>
        <pc:spChg chg="mod">
          <ac:chgData name="Christel Maes" userId="7e61469a-7c21-464c-bace-a1bda262211a" providerId="ADAL" clId="{E6AF4EF5-C35A-4340-B369-10F98116971F}" dt="2020-07-09T18:15:03.269" v="3687" actId="20577"/>
          <ac:spMkLst>
            <pc:docMk/>
            <pc:sldMk cId="2905890067" sldId="404"/>
            <ac:spMk id="2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8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9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10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11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12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13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14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15" creationId="{948DBD2C-B3A4-4911-A358-9045D4D17825}"/>
          </ac:spMkLst>
        </pc:spChg>
        <pc:picChg chg="del mod">
          <ac:chgData name="Christel Maes" userId="7e61469a-7c21-464c-bace-a1bda262211a" providerId="ADAL" clId="{E6AF4EF5-C35A-4340-B369-10F98116971F}" dt="2020-07-03T07:48:38.589" v="340" actId="478"/>
          <ac:picMkLst>
            <pc:docMk/>
            <pc:sldMk cId="2905890067" sldId="404"/>
            <ac:picMk id="7" creationId="{00000000-0000-0000-0000-000000000000}"/>
          </ac:picMkLst>
        </pc:picChg>
      </pc:sldChg>
      <pc:sldChg chg="modSp mod">
        <pc:chgData name="Christel Maes" userId="7e61469a-7c21-464c-bace-a1bda262211a" providerId="ADAL" clId="{E6AF4EF5-C35A-4340-B369-10F98116971F}" dt="2020-07-03T08:00:49.943" v="746" actId="20577"/>
        <pc:sldMkLst>
          <pc:docMk/>
          <pc:sldMk cId="737216677" sldId="405"/>
        </pc:sldMkLst>
        <pc:spChg chg="mod">
          <ac:chgData name="Christel Maes" userId="7e61469a-7c21-464c-bace-a1bda262211a" providerId="ADAL" clId="{E6AF4EF5-C35A-4340-B369-10F98116971F}" dt="2020-07-03T08:00:49.943" v="746" actId="20577"/>
          <ac:spMkLst>
            <pc:docMk/>
            <pc:sldMk cId="737216677" sldId="405"/>
            <ac:spMk id="2" creationId="{00000000-0000-0000-0000-000000000000}"/>
          </ac:spMkLst>
        </pc:spChg>
      </pc:sldChg>
      <pc:sldChg chg="modSp mod">
        <pc:chgData name="Christel Maes" userId="7e61469a-7c21-464c-bace-a1bda262211a" providerId="ADAL" clId="{E6AF4EF5-C35A-4340-B369-10F98116971F}" dt="2020-07-09T18:16:07.972" v="3694" actId="20577"/>
        <pc:sldMkLst>
          <pc:docMk/>
          <pc:sldMk cId="1093698482" sldId="406"/>
        </pc:sldMkLst>
        <pc:spChg chg="mod">
          <ac:chgData name="Christel Maes" userId="7e61469a-7c21-464c-bace-a1bda262211a" providerId="ADAL" clId="{E6AF4EF5-C35A-4340-B369-10F98116971F}" dt="2020-07-09T18:16:07.972" v="3694" actId="20577"/>
          <ac:spMkLst>
            <pc:docMk/>
            <pc:sldMk cId="1093698482" sldId="406"/>
            <ac:spMk id="2" creationId="{00000000-0000-0000-0000-000000000000}"/>
          </ac:spMkLst>
        </pc:spChg>
      </pc:sldChg>
      <pc:sldChg chg="addSp modSp mod">
        <pc:chgData name="Christel Maes" userId="7e61469a-7c21-464c-bace-a1bda262211a" providerId="ADAL" clId="{E6AF4EF5-C35A-4340-B369-10F98116971F}" dt="2020-07-09T18:16:29.280" v="3702" actId="313"/>
        <pc:sldMkLst>
          <pc:docMk/>
          <pc:sldMk cId="4285927742" sldId="407"/>
        </pc:sldMkLst>
        <pc:spChg chg="mod">
          <ac:chgData name="Christel Maes" userId="7e61469a-7c21-464c-bace-a1bda262211a" providerId="ADAL" clId="{E6AF4EF5-C35A-4340-B369-10F98116971F}" dt="2020-07-03T08:21:12.391" v="1171" actId="313"/>
          <ac:spMkLst>
            <pc:docMk/>
            <pc:sldMk cId="4285927742" sldId="407"/>
            <ac:spMk id="2" creationId="{00000000-0000-0000-0000-000000000000}"/>
          </ac:spMkLst>
        </pc:spChg>
        <pc:graphicFrameChg chg="add mod modGraphic">
          <ac:chgData name="Christel Maes" userId="7e61469a-7c21-464c-bace-a1bda262211a" providerId="ADAL" clId="{E6AF4EF5-C35A-4340-B369-10F98116971F}" dt="2020-07-09T18:16:29.280" v="3702" actId="313"/>
          <ac:graphicFrameMkLst>
            <pc:docMk/>
            <pc:sldMk cId="4285927742" sldId="407"/>
            <ac:graphicFrameMk id="3" creationId="{3B80E690-E4E5-471D-9B0B-0865AE4D1C73}"/>
          </ac:graphicFrameMkLst>
        </pc:graphicFrameChg>
      </pc:sldChg>
      <pc:sldChg chg="delSp modSp mod">
        <pc:chgData name="Christel Maes" userId="7e61469a-7c21-464c-bace-a1bda262211a" providerId="ADAL" clId="{E6AF4EF5-C35A-4340-B369-10F98116971F}" dt="2020-07-03T08:21:00.153" v="1168" actId="27636"/>
        <pc:sldMkLst>
          <pc:docMk/>
          <pc:sldMk cId="693788944" sldId="408"/>
        </pc:sldMkLst>
        <pc:spChg chg="mod">
          <ac:chgData name="Christel Maes" userId="7e61469a-7c21-464c-bace-a1bda262211a" providerId="ADAL" clId="{E6AF4EF5-C35A-4340-B369-10F98116971F}" dt="2020-07-03T08:21:00.153" v="1168" actId="27636"/>
          <ac:spMkLst>
            <pc:docMk/>
            <pc:sldMk cId="693788944" sldId="408"/>
            <ac:spMk id="11267" creationId="{00000000-0000-0000-0000-000000000000}"/>
          </ac:spMkLst>
        </pc:spChg>
        <pc:picChg chg="del">
          <ac:chgData name="Christel Maes" userId="7e61469a-7c21-464c-bace-a1bda262211a" providerId="ADAL" clId="{E6AF4EF5-C35A-4340-B369-10F98116971F}" dt="2020-07-03T08:14:41.875" v="1033" actId="478"/>
          <ac:picMkLst>
            <pc:docMk/>
            <pc:sldMk cId="693788944" sldId="408"/>
            <ac:picMk id="4" creationId="{00000000-0000-0000-0000-000000000000}"/>
          </ac:picMkLst>
        </pc:picChg>
      </pc:sldChg>
      <pc:sldChg chg="del">
        <pc:chgData name="Christel Maes" userId="7e61469a-7c21-464c-bace-a1bda262211a" providerId="ADAL" clId="{E6AF4EF5-C35A-4340-B369-10F98116971F}" dt="2020-07-03T08:13:38.916" v="981" actId="47"/>
        <pc:sldMkLst>
          <pc:docMk/>
          <pc:sldMk cId="1231701007" sldId="409"/>
        </pc:sldMkLst>
      </pc:sldChg>
      <pc:sldChg chg="modSp mod">
        <pc:chgData name="Christel Maes" userId="7e61469a-7c21-464c-bace-a1bda262211a" providerId="ADAL" clId="{E6AF4EF5-C35A-4340-B369-10F98116971F}" dt="2020-07-09T18:17:31.787" v="3704" actId="20577"/>
        <pc:sldMkLst>
          <pc:docMk/>
          <pc:sldMk cId="3667593340" sldId="410"/>
        </pc:sldMkLst>
        <pc:spChg chg="mod">
          <ac:chgData name="Christel Maes" userId="7e61469a-7c21-464c-bace-a1bda262211a" providerId="ADAL" clId="{E6AF4EF5-C35A-4340-B369-10F98116971F}" dt="2020-07-09T18:17:31.787" v="3704" actId="20577"/>
          <ac:spMkLst>
            <pc:docMk/>
            <pc:sldMk cId="3667593340" sldId="410"/>
            <ac:spMk id="5123" creationId="{00000000-0000-0000-0000-000000000000}"/>
          </ac:spMkLst>
        </pc:spChg>
      </pc:sldChg>
      <pc:sldChg chg="addSp delSp modSp mod">
        <pc:chgData name="Christel Maes" userId="7e61469a-7c21-464c-bace-a1bda262211a" providerId="ADAL" clId="{E6AF4EF5-C35A-4340-B369-10F98116971F}" dt="2020-07-03T09:09:22.011" v="1351" actId="1076"/>
        <pc:sldMkLst>
          <pc:docMk/>
          <pc:sldMk cId="3309466941" sldId="411"/>
        </pc:sldMkLst>
        <pc:spChg chg="add del mod">
          <ac:chgData name="Christel Maes" userId="7e61469a-7c21-464c-bace-a1bda262211a" providerId="ADAL" clId="{E6AF4EF5-C35A-4340-B369-10F98116971F}" dt="2020-07-03T08:36:59.433" v="1225" actId="478"/>
          <ac:spMkLst>
            <pc:docMk/>
            <pc:sldMk cId="3309466941" sldId="411"/>
            <ac:spMk id="2" creationId="{C5DAC69E-E6FD-4672-8D6B-EACB2ED466AD}"/>
          </ac:spMkLst>
        </pc:spChg>
        <pc:spChg chg="add del mod">
          <ac:chgData name="Christel Maes" userId="7e61469a-7c21-464c-bace-a1bda262211a" providerId="ADAL" clId="{E6AF4EF5-C35A-4340-B369-10F98116971F}" dt="2020-07-03T09:08:49.144" v="1346" actId="478"/>
          <ac:spMkLst>
            <pc:docMk/>
            <pc:sldMk cId="3309466941" sldId="411"/>
            <ac:spMk id="3" creationId="{61DAEAF2-26CF-4089-AD4D-E30072224B77}"/>
          </ac:spMkLst>
        </pc:spChg>
        <pc:spChg chg="add mod">
          <ac:chgData name="Christel Maes" userId="7e61469a-7c21-464c-bace-a1bda262211a" providerId="ADAL" clId="{E6AF4EF5-C35A-4340-B369-10F98116971F}" dt="2020-07-03T09:09:22.011" v="1351" actId="1076"/>
          <ac:spMkLst>
            <pc:docMk/>
            <pc:sldMk cId="3309466941" sldId="411"/>
            <ac:spMk id="4" creationId="{95360C56-35B3-46F3-AC6A-4820E6ECFB0E}"/>
          </ac:spMkLst>
        </pc:spChg>
        <pc:picChg chg="del">
          <ac:chgData name="Christel Maes" userId="7e61469a-7c21-464c-bace-a1bda262211a" providerId="ADAL" clId="{E6AF4EF5-C35A-4340-B369-10F98116971F}" dt="2020-07-03T08:35:47.910" v="1219" actId="478"/>
          <ac:picMkLst>
            <pc:docMk/>
            <pc:sldMk cId="3309466941" sldId="411"/>
            <ac:picMk id="9" creationId="{00000000-0000-0000-0000-000000000000}"/>
          </ac:picMkLst>
        </pc:picChg>
      </pc:sldChg>
      <pc:sldChg chg="modSp mod">
        <pc:chgData name="Christel Maes" userId="7e61469a-7c21-464c-bace-a1bda262211a" providerId="ADAL" clId="{E6AF4EF5-C35A-4340-B369-10F98116971F}" dt="2020-07-03T09:10:08.620" v="1356" actId="2711"/>
        <pc:sldMkLst>
          <pc:docMk/>
          <pc:sldMk cId="556883934" sldId="412"/>
        </pc:sldMkLst>
        <pc:spChg chg="mod">
          <ac:chgData name="Christel Maes" userId="7e61469a-7c21-464c-bace-a1bda262211a" providerId="ADAL" clId="{E6AF4EF5-C35A-4340-B369-10F98116971F}" dt="2020-07-03T09:09:46.147" v="1354" actId="113"/>
          <ac:spMkLst>
            <pc:docMk/>
            <pc:sldMk cId="556883934" sldId="412"/>
            <ac:spMk id="2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9:10:08.620" v="1356" actId="2711"/>
          <ac:spMkLst>
            <pc:docMk/>
            <pc:sldMk cId="556883934" sldId="412"/>
            <ac:spMk id="9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8:46:35.063" v="1255" actId="20577"/>
          <ac:spMkLst>
            <pc:docMk/>
            <pc:sldMk cId="556883934" sldId="412"/>
            <ac:spMk id="16" creationId="{00000000-0000-0000-0000-000000000000}"/>
          </ac:spMkLst>
        </pc:spChg>
      </pc:sldChg>
      <pc:sldChg chg="addSp delSp modSp mod">
        <pc:chgData name="Christel Maes" userId="7e61469a-7c21-464c-bace-a1bda262211a" providerId="ADAL" clId="{E6AF4EF5-C35A-4340-B369-10F98116971F}" dt="2020-07-09T18:18:41.472" v="3708" actId="6549"/>
        <pc:sldMkLst>
          <pc:docMk/>
          <pc:sldMk cId="4003881560" sldId="413"/>
        </pc:sldMkLst>
        <pc:spChg chg="mod">
          <ac:chgData name="Christel Maes" userId="7e61469a-7c21-464c-bace-a1bda262211a" providerId="ADAL" clId="{E6AF4EF5-C35A-4340-B369-10F98116971F}" dt="2020-07-03T08:57:17.270" v="1316" actId="1076"/>
          <ac:spMkLst>
            <pc:docMk/>
            <pc:sldMk cId="4003881560" sldId="413"/>
            <ac:spMk id="2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48:16.347" v="1258" actId="478"/>
          <ac:spMkLst>
            <pc:docMk/>
            <pc:sldMk cId="4003881560" sldId="413"/>
            <ac:spMk id="3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9T18:18:41.472" v="3708" actId="6549"/>
          <ac:spMkLst>
            <pc:docMk/>
            <pc:sldMk cId="4003881560" sldId="413"/>
            <ac:spMk id="9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54:19.796" v="1289" actId="478"/>
          <ac:spMkLst>
            <pc:docMk/>
            <pc:sldMk cId="4003881560" sldId="413"/>
            <ac:spMk id="38" creationId="{00000000-0000-0000-0000-000000000000}"/>
          </ac:spMkLst>
        </pc:spChg>
        <pc:grpChg chg="del">
          <ac:chgData name="Christel Maes" userId="7e61469a-7c21-464c-bace-a1bda262211a" providerId="ADAL" clId="{E6AF4EF5-C35A-4340-B369-10F98116971F}" dt="2020-07-03T08:54:16.344" v="1288" actId="478"/>
          <ac:grpSpMkLst>
            <pc:docMk/>
            <pc:sldMk cId="4003881560" sldId="413"/>
            <ac:grpSpMk id="6" creationId="{00000000-0000-0000-0000-000000000000}"/>
          </ac:grpSpMkLst>
        </pc:grpChg>
        <pc:grpChg chg="add del mod">
          <ac:chgData name="Christel Maes" userId="7e61469a-7c21-464c-bace-a1bda262211a" providerId="ADAL" clId="{E6AF4EF5-C35A-4340-B369-10F98116971F}" dt="2020-07-03T08:55:03.999" v="1293" actId="478"/>
          <ac:grpSpMkLst>
            <pc:docMk/>
            <pc:sldMk cId="4003881560" sldId="413"/>
            <ac:grpSpMk id="28" creationId="{5934A2C6-F52E-4F55-8C74-27B7F33324B5}"/>
          </ac:grpSpMkLst>
        </pc:grpChg>
        <pc:picChg chg="del">
          <ac:chgData name="Christel Maes" userId="7e61469a-7c21-464c-bace-a1bda262211a" providerId="ADAL" clId="{E6AF4EF5-C35A-4340-B369-10F98116971F}" dt="2020-07-03T08:54:07.714" v="1285" actId="478"/>
          <ac:picMkLst>
            <pc:docMk/>
            <pc:sldMk cId="4003881560" sldId="413"/>
            <ac:picMk id="4" creationId="{00000000-0000-0000-0000-000000000000}"/>
          </ac:picMkLst>
        </pc:picChg>
        <pc:picChg chg="add mod">
          <ac:chgData name="Christel Maes" userId="7e61469a-7c21-464c-bace-a1bda262211a" providerId="ADAL" clId="{E6AF4EF5-C35A-4340-B369-10F98116971F}" dt="2020-07-03T08:56:58.210" v="1312" actId="1076"/>
          <ac:picMkLst>
            <pc:docMk/>
            <pc:sldMk cId="4003881560" sldId="413"/>
            <ac:picMk id="7" creationId="{E2A1598E-7CF0-46AC-82B2-06FB423F7E88}"/>
          </ac:picMkLst>
        </pc:picChg>
        <pc:picChg chg="add mod ord">
          <ac:chgData name="Christel Maes" userId="7e61469a-7c21-464c-bace-a1bda262211a" providerId="ADAL" clId="{E6AF4EF5-C35A-4340-B369-10F98116971F}" dt="2020-07-03T08:56:48.463" v="1309" actId="167"/>
          <ac:picMkLst>
            <pc:docMk/>
            <pc:sldMk cId="4003881560" sldId="413"/>
            <ac:picMk id="10" creationId="{6AFBA3A7-0026-4361-9D43-350D7EBBFB39}"/>
          </ac:picMkLst>
        </pc:pic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58" creationId="{990BE5BD-8EDA-480C-808C-50610BF2B368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59" creationId="{38CB1DBB-8008-4756-996D-41FD0C9E53F7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64" creationId="{938EF35D-2C9D-4CDE-8B31-B55E1280952F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67" creationId="{BFD36669-2E80-40CF-BD49-6BE0359FD76A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68" creationId="{69A02236-7CB4-484F-ACA3-B5B4E698BE0F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76" creationId="{AF4340D1-8735-457D-9160-E872164804E7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79" creationId="{3EABA795-5CFD-48F4-9D60-97655BE40FB4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80" creationId="{97BDA87B-0D43-4CF9-B389-5EF56042CD0D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88" creationId="{786C1AFD-7707-4CF0-8ACD-775A506A3EE0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91" creationId="{86E720B8-0CE0-467F-93BB-665B6C8EF3C9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92" creationId="{56306D83-EE2E-42CA-815F-BA0F319EC103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100" creationId="{97D87E84-4C7E-441E-B044-546FC2096D3E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103" creationId="{D165EA08-968F-453D-AA65-00BEBF66851C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104" creationId="{89B8E681-F1C9-429A-B68E-9F969526F8AE}"/>
          </ac:cxnSpMkLst>
        </pc:cxnChg>
      </pc:sldChg>
      <pc:sldChg chg="addSp delSp modSp mod">
        <pc:chgData name="Christel Maes" userId="7e61469a-7c21-464c-bace-a1bda262211a" providerId="ADAL" clId="{E6AF4EF5-C35A-4340-B369-10F98116971F}" dt="2020-07-03T09:15:10.001" v="1455" actId="554"/>
        <pc:sldMkLst>
          <pc:docMk/>
          <pc:sldMk cId="3271822827" sldId="414"/>
        </pc:sldMkLst>
        <pc:spChg chg="mod">
          <ac:chgData name="Christel Maes" userId="7e61469a-7c21-464c-bace-a1bda262211a" providerId="ADAL" clId="{E6AF4EF5-C35A-4340-B369-10F98116971F}" dt="2020-07-03T09:12:31.241" v="1399" actId="6549"/>
          <ac:spMkLst>
            <pc:docMk/>
            <pc:sldMk cId="3271822827" sldId="414"/>
            <ac:spMk id="2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57:55.183" v="1318" actId="478"/>
          <ac:spMkLst>
            <pc:docMk/>
            <pc:sldMk cId="3271822827" sldId="414"/>
            <ac:spMk id="3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09:14:13.553" v="1448" actId="1035"/>
          <ac:spMkLst>
            <pc:docMk/>
            <pc:sldMk cId="3271822827" sldId="414"/>
            <ac:spMk id="8" creationId="{7DD59E53-8E46-4232-8F01-07CE787D571E}"/>
          </ac:spMkLst>
        </pc:spChg>
        <pc:spChg chg="add mod">
          <ac:chgData name="Christel Maes" userId="7e61469a-7c21-464c-bace-a1bda262211a" providerId="ADAL" clId="{E6AF4EF5-C35A-4340-B369-10F98116971F}" dt="2020-07-03T09:13:39.554" v="1409" actId="403"/>
          <ac:spMkLst>
            <pc:docMk/>
            <pc:sldMk cId="3271822827" sldId="414"/>
            <ac:spMk id="15" creationId="{048D681B-53A6-4584-B49E-8D86BFE0D215}"/>
          </ac:spMkLst>
        </pc:spChg>
        <pc:spChg chg="mod">
          <ac:chgData name="Christel Maes" userId="7e61469a-7c21-464c-bace-a1bda262211a" providerId="ADAL" clId="{E6AF4EF5-C35A-4340-B369-10F98116971F}" dt="2020-07-03T09:15:10.001" v="1455" actId="554"/>
          <ac:spMkLst>
            <pc:docMk/>
            <pc:sldMk cId="3271822827" sldId="414"/>
            <ac:spMk id="79" creationId="{00000000-0000-0000-0000-000000000000}"/>
          </ac:spMkLst>
        </pc:spChg>
        <pc:spChg chg="mod ord">
          <ac:chgData name="Christel Maes" userId="7e61469a-7c21-464c-bace-a1bda262211a" providerId="ADAL" clId="{E6AF4EF5-C35A-4340-B369-10F98116971F}" dt="2020-07-03T09:13:52.688" v="1439" actId="1038"/>
          <ac:spMkLst>
            <pc:docMk/>
            <pc:sldMk cId="3271822827" sldId="414"/>
            <ac:spMk id="80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9:15:10.001" v="1455" actId="554"/>
          <ac:spMkLst>
            <pc:docMk/>
            <pc:sldMk cId="3271822827" sldId="414"/>
            <ac:spMk id="81" creationId="{00000000-0000-0000-0000-000000000000}"/>
          </ac:spMkLst>
        </pc:spChg>
        <pc:spChg chg="mod ord">
          <ac:chgData name="Christel Maes" userId="7e61469a-7c21-464c-bace-a1bda262211a" providerId="ADAL" clId="{E6AF4EF5-C35A-4340-B369-10F98116971F}" dt="2020-07-03T09:13:52.688" v="1439" actId="1038"/>
          <ac:spMkLst>
            <pc:docMk/>
            <pc:sldMk cId="3271822827" sldId="414"/>
            <ac:spMk id="82" creationId="{00000000-0000-0000-0000-000000000000}"/>
          </ac:spMkLst>
        </pc:spChg>
        <pc:picChg chg="add del mod">
          <ac:chgData name="Christel Maes" userId="7e61469a-7c21-464c-bace-a1bda262211a" providerId="ADAL" clId="{E6AF4EF5-C35A-4340-B369-10F98116971F}" dt="2020-07-03T09:06:12.351" v="1322" actId="478"/>
          <ac:picMkLst>
            <pc:docMk/>
            <pc:sldMk cId="3271822827" sldId="414"/>
            <ac:picMk id="4" creationId="{225F4B7D-4180-49A5-B654-684451346E7A}"/>
          </ac:picMkLst>
        </pc:picChg>
        <pc:picChg chg="add mod">
          <ac:chgData name="Christel Maes" userId="7e61469a-7c21-464c-bace-a1bda262211a" providerId="ADAL" clId="{E6AF4EF5-C35A-4340-B369-10F98116971F}" dt="2020-07-03T09:13:52.688" v="1439" actId="1038"/>
          <ac:picMkLst>
            <pc:docMk/>
            <pc:sldMk cId="3271822827" sldId="414"/>
            <ac:picMk id="7" creationId="{FC2118FF-7EF8-45CD-AB96-659B6A26E054}"/>
          </ac:picMkLst>
        </pc:picChg>
        <pc:picChg chg="del">
          <ac:chgData name="Christel Maes" userId="7e61469a-7c21-464c-bace-a1bda262211a" providerId="ADAL" clId="{E6AF4EF5-C35A-4340-B369-10F98116971F}" dt="2020-07-03T09:06:53.621" v="1331" actId="478"/>
          <ac:picMkLst>
            <pc:docMk/>
            <pc:sldMk cId="3271822827" sldId="414"/>
            <ac:picMk id="77" creationId="{00000000-0000-0000-0000-000000000000}"/>
          </ac:picMkLst>
        </pc:picChg>
        <pc:picChg chg="del">
          <ac:chgData name="Christel Maes" userId="7e61469a-7c21-464c-bace-a1bda262211a" providerId="ADAL" clId="{E6AF4EF5-C35A-4340-B369-10F98116971F}" dt="2020-07-03T09:11:41.002" v="1391" actId="478"/>
          <ac:picMkLst>
            <pc:docMk/>
            <pc:sldMk cId="3271822827" sldId="414"/>
            <ac:picMk id="83" creationId="{00000000-0000-0000-0000-000000000000}"/>
          </ac:picMkLst>
        </pc:picChg>
      </pc:sldChg>
      <pc:sldChg chg="addSp delSp modSp mod">
        <pc:chgData name="Christel Maes" userId="7e61469a-7c21-464c-bace-a1bda262211a" providerId="ADAL" clId="{E6AF4EF5-C35A-4340-B369-10F98116971F}" dt="2020-07-03T14:45:25.922" v="2927" actId="113"/>
        <pc:sldMkLst>
          <pc:docMk/>
          <pc:sldMk cId="2139105746" sldId="415"/>
        </pc:sldMkLst>
        <pc:spChg chg="mod">
          <ac:chgData name="Christel Maes" userId="7e61469a-7c21-464c-bace-a1bda262211a" providerId="ADAL" clId="{E6AF4EF5-C35A-4340-B369-10F98116971F}" dt="2020-07-03T09:22:50.945" v="1531" actId="6549"/>
          <ac:spMkLst>
            <pc:docMk/>
            <pc:sldMk cId="2139105746" sldId="415"/>
            <ac:spMk id="2" creationId="{00000000-0000-0000-0000-000000000000}"/>
          </ac:spMkLst>
        </pc:spChg>
        <pc:spChg chg="del mod">
          <ac:chgData name="Christel Maes" userId="7e61469a-7c21-464c-bace-a1bda262211a" providerId="ADAL" clId="{E6AF4EF5-C35A-4340-B369-10F98116971F}" dt="2020-07-03T09:23:30.592" v="1540" actId="113"/>
          <ac:spMkLst>
            <pc:docMk/>
            <pc:sldMk cId="2139105746" sldId="415"/>
            <ac:spMk id="3" creationId="{A1900151-D536-4F93-846C-98B5FB9CF4B7}"/>
          </ac:spMkLst>
        </pc:spChg>
        <pc:spChg chg="add mod">
          <ac:chgData name="Christel Maes" userId="7e61469a-7c21-464c-bace-a1bda262211a" providerId="ADAL" clId="{E6AF4EF5-C35A-4340-B369-10F98116971F}" dt="2020-07-03T09:22:05.889" v="1520" actId="115"/>
          <ac:spMkLst>
            <pc:docMk/>
            <pc:sldMk cId="2139105746" sldId="415"/>
            <ac:spMk id="4" creationId="{F233B4C9-2AA8-484E-8A18-62B7E3761318}"/>
          </ac:spMkLst>
        </pc:spChg>
        <pc:spChg chg="add mod">
          <ac:chgData name="Christel Maes" userId="7e61469a-7c21-464c-bace-a1bda262211a" providerId="ADAL" clId="{E6AF4EF5-C35A-4340-B369-10F98116971F}" dt="2020-07-03T14:45:25.922" v="2927" actId="113"/>
          <ac:spMkLst>
            <pc:docMk/>
            <pc:sldMk cId="2139105746" sldId="415"/>
            <ac:spMk id="7" creationId="{3DAE025C-AE9D-4A88-994D-B0AE7CF79763}"/>
          </ac:spMkLst>
        </pc:spChg>
        <pc:spChg chg="mod">
          <ac:chgData name="Christel Maes" userId="7e61469a-7c21-464c-bace-a1bda262211a" providerId="ADAL" clId="{E6AF4EF5-C35A-4340-B369-10F98116971F}" dt="2020-07-03T09:26:12.454" v="1568" actId="113"/>
          <ac:spMkLst>
            <pc:docMk/>
            <pc:sldMk cId="2139105746" sldId="415"/>
            <ac:spMk id="10" creationId="{EC3910C7-CCE7-4F8C-A0E6-575BE24B737E}"/>
          </ac:spMkLst>
        </pc:spChg>
        <pc:spChg chg="add mod">
          <ac:chgData name="Christel Maes" userId="7e61469a-7c21-464c-bace-a1bda262211a" providerId="ADAL" clId="{E6AF4EF5-C35A-4340-B369-10F98116971F}" dt="2020-07-03T09:27:14.952" v="1644" actId="552"/>
          <ac:spMkLst>
            <pc:docMk/>
            <pc:sldMk cId="2139105746" sldId="415"/>
            <ac:spMk id="11" creationId="{FDF8F4E7-4BA0-426E-998F-6E00403AA996}"/>
          </ac:spMkLst>
        </pc:spChg>
        <pc:spChg chg="del mod">
          <ac:chgData name="Christel Maes" userId="7e61469a-7c21-464c-bace-a1bda262211a" providerId="ADAL" clId="{E6AF4EF5-C35A-4340-B369-10F98116971F}" dt="2020-07-03T09:23:24.227" v="1536" actId="478"/>
          <ac:spMkLst>
            <pc:docMk/>
            <pc:sldMk cId="2139105746" sldId="415"/>
            <ac:spMk id="12" creationId="{88D3078C-FD7F-4760-96D1-0C72A43B7BBF}"/>
          </ac:spMkLst>
        </pc:spChg>
        <pc:spChg chg="del">
          <ac:chgData name="Christel Maes" userId="7e61469a-7c21-464c-bace-a1bda262211a" providerId="ADAL" clId="{E6AF4EF5-C35A-4340-B369-10F98116971F}" dt="2020-07-03T09:23:30.590" v="1538" actId="478"/>
          <ac:spMkLst>
            <pc:docMk/>
            <pc:sldMk cId="2139105746" sldId="415"/>
            <ac:spMk id="13" creationId="{CB5B1547-6F5C-47B6-A403-D6C0F0ABD99F}"/>
          </ac:spMkLst>
        </pc:spChg>
        <pc:spChg chg="del mod">
          <ac:chgData name="Christel Maes" userId="7e61469a-7c21-464c-bace-a1bda262211a" providerId="ADAL" clId="{E6AF4EF5-C35A-4340-B369-10F98116971F}" dt="2020-07-03T09:20:38.542" v="1492" actId="113"/>
          <ac:spMkLst>
            <pc:docMk/>
            <pc:sldMk cId="2139105746" sldId="415"/>
            <ac:spMk id="14" creationId="{FEC115A9-43AC-4113-A82C-0E2145F81BFC}"/>
          </ac:spMkLst>
        </pc:spChg>
        <pc:spChg chg="del">
          <ac:chgData name="Christel Maes" userId="7e61469a-7c21-464c-bace-a1bda262211a" providerId="ADAL" clId="{E6AF4EF5-C35A-4340-B369-10F98116971F}" dt="2020-07-03T09:20:38.540" v="1490" actId="478"/>
          <ac:spMkLst>
            <pc:docMk/>
            <pc:sldMk cId="2139105746" sldId="415"/>
            <ac:spMk id="15" creationId="{3415F8B4-4272-4313-A038-6955B989F3CF}"/>
          </ac:spMkLst>
        </pc:spChg>
        <pc:spChg chg="add mod">
          <ac:chgData name="Christel Maes" userId="7e61469a-7c21-464c-bace-a1bda262211a" providerId="ADAL" clId="{E6AF4EF5-C35A-4340-B369-10F98116971F}" dt="2020-07-03T09:25:16.332" v="1559" actId="167"/>
          <ac:spMkLst>
            <pc:docMk/>
            <pc:sldMk cId="2139105746" sldId="415"/>
            <ac:spMk id="16" creationId="{E63986B6-A665-495E-8555-733CA742581D}"/>
          </ac:spMkLst>
        </pc:spChg>
        <pc:spChg chg="add mod">
          <ac:chgData name="Christel Maes" userId="7e61469a-7c21-464c-bace-a1bda262211a" providerId="ADAL" clId="{E6AF4EF5-C35A-4340-B369-10F98116971F}" dt="2020-07-03T09:27:14.952" v="1644" actId="552"/>
          <ac:spMkLst>
            <pc:docMk/>
            <pc:sldMk cId="2139105746" sldId="415"/>
            <ac:spMk id="18" creationId="{3FC473B8-7F6D-486A-A922-C99CD0CE4296}"/>
          </ac:spMkLst>
        </pc:spChg>
        <pc:spChg chg="add mod">
          <ac:chgData name="Christel Maes" userId="7e61469a-7c21-464c-bace-a1bda262211a" providerId="ADAL" clId="{E6AF4EF5-C35A-4340-B369-10F98116971F}" dt="2020-07-03T09:27:14.952" v="1644" actId="552"/>
          <ac:spMkLst>
            <pc:docMk/>
            <pc:sldMk cId="2139105746" sldId="415"/>
            <ac:spMk id="19" creationId="{1D7B36D8-686F-450A-82EB-D85EC18C7112}"/>
          </ac:spMkLst>
        </pc:spChg>
        <pc:spChg chg="add mod">
          <ac:chgData name="Christel Maes" userId="7e61469a-7c21-464c-bace-a1bda262211a" providerId="ADAL" clId="{E6AF4EF5-C35A-4340-B369-10F98116971F}" dt="2020-07-03T09:27:14.952" v="1644" actId="552"/>
          <ac:spMkLst>
            <pc:docMk/>
            <pc:sldMk cId="2139105746" sldId="415"/>
            <ac:spMk id="20" creationId="{C55660DA-F004-4953-B440-A2E2EEB2B371}"/>
          </ac:spMkLst>
        </pc:spChg>
        <pc:picChg chg="del">
          <ac:chgData name="Christel Maes" userId="7e61469a-7c21-464c-bace-a1bda262211a" providerId="ADAL" clId="{E6AF4EF5-C35A-4340-B369-10F98116971F}" dt="2020-07-03T09:19:29.543" v="1462" actId="478"/>
          <ac:picMkLst>
            <pc:docMk/>
            <pc:sldMk cId="2139105746" sldId="415"/>
            <ac:picMk id="8" creationId="{C3B27583-CC57-4182-95FE-B2C997C01489}"/>
          </ac:picMkLst>
        </pc:picChg>
        <pc:picChg chg="del">
          <ac:chgData name="Christel Maes" userId="7e61469a-7c21-464c-bace-a1bda262211a" providerId="ADAL" clId="{E6AF4EF5-C35A-4340-B369-10F98116971F}" dt="2020-07-03T09:19:11.554" v="1458" actId="478"/>
          <ac:picMkLst>
            <pc:docMk/>
            <pc:sldMk cId="2139105746" sldId="415"/>
            <ac:picMk id="9" creationId="{A1CD6EFB-299A-469B-9249-65660FD090F9}"/>
          </ac:picMkLst>
        </pc:picChg>
        <pc:picChg chg="del">
          <ac:chgData name="Christel Maes" userId="7e61469a-7c21-464c-bace-a1bda262211a" providerId="ADAL" clId="{E6AF4EF5-C35A-4340-B369-10F98116971F}" dt="2020-07-03T09:15:49.282" v="1456" actId="478"/>
          <ac:picMkLst>
            <pc:docMk/>
            <pc:sldMk cId="2139105746" sldId="415"/>
            <ac:picMk id="79" creationId="{00000000-0000-0000-0000-000000000000}"/>
          </ac:picMkLst>
        </pc:picChg>
      </pc:sldChg>
      <pc:sldChg chg="addSp delSp modSp mod">
        <pc:chgData name="Christel Maes" userId="7e61469a-7c21-464c-bace-a1bda262211a" providerId="ADAL" clId="{E6AF4EF5-C35A-4340-B369-10F98116971F}" dt="2020-07-03T15:12:54.745" v="3335" actId="47"/>
        <pc:sldMkLst>
          <pc:docMk/>
          <pc:sldMk cId="2638912456" sldId="416"/>
        </pc:sldMkLst>
        <pc:spChg chg="mod">
          <ac:chgData name="Christel Maes" userId="7e61469a-7c21-464c-bace-a1bda262211a" providerId="ADAL" clId="{E6AF4EF5-C35A-4340-B369-10F98116971F}" dt="2020-07-03T15:12:54.745" v="3335" actId="47"/>
          <ac:spMkLst>
            <pc:docMk/>
            <pc:sldMk cId="2638912456" sldId="416"/>
            <ac:spMk id="2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5:12:51.500" v="3334" actId="207"/>
          <ac:spMkLst>
            <pc:docMk/>
            <pc:sldMk cId="2638912456" sldId="416"/>
            <ac:spMk id="3" creationId="{AEA6F73F-7EC5-4E32-BC63-D22B499AA3C5}"/>
          </ac:spMkLst>
        </pc:spChg>
        <pc:spChg chg="mod">
          <ac:chgData name="Christel Maes" userId="7e61469a-7c21-464c-bace-a1bda262211a" providerId="ADAL" clId="{E6AF4EF5-C35A-4340-B369-10F98116971F}" dt="2020-07-03T14:57:51.835" v="3177" actId="20577"/>
          <ac:spMkLst>
            <pc:docMk/>
            <pc:sldMk cId="2638912456" sldId="416"/>
            <ac:spMk id="6" creationId="{00000000-0000-0000-0000-000000000000}"/>
          </ac:spMkLst>
        </pc:spChg>
        <pc:spChg chg="add del mod">
          <ac:chgData name="Christel Maes" userId="7e61469a-7c21-464c-bace-a1bda262211a" providerId="ADAL" clId="{E6AF4EF5-C35A-4340-B369-10F98116971F}" dt="2020-07-03T09:35:56.038" v="1738" actId="478"/>
          <ac:spMkLst>
            <pc:docMk/>
            <pc:sldMk cId="2638912456" sldId="416"/>
            <ac:spMk id="10" creationId="{AA147E98-7EBA-493F-85B9-A954D9958BE3}"/>
          </ac:spMkLst>
        </pc:spChg>
        <pc:spChg chg="mod">
          <ac:chgData name="Christel Maes" userId="7e61469a-7c21-464c-bace-a1bda262211a" providerId="ADAL" clId="{E6AF4EF5-C35A-4340-B369-10F98116971F}" dt="2020-07-03T14:54:13.316" v="3097" actId="14100"/>
          <ac:spMkLst>
            <pc:docMk/>
            <pc:sldMk cId="2638912456" sldId="416"/>
            <ac:spMk id="15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9:30:12.351" v="1645" actId="478"/>
          <ac:spMkLst>
            <pc:docMk/>
            <pc:sldMk cId="2638912456" sldId="416"/>
            <ac:spMk id="17" creationId="{00000000-0000-0000-0000-000000000000}"/>
          </ac:spMkLst>
        </pc:spChg>
        <pc:picChg chg="add del">
          <ac:chgData name="Christel Maes" userId="7e61469a-7c21-464c-bace-a1bda262211a" providerId="ADAL" clId="{E6AF4EF5-C35A-4340-B369-10F98116971F}" dt="2020-07-03T09:35:48.298" v="1736" actId="478"/>
          <ac:picMkLst>
            <pc:docMk/>
            <pc:sldMk cId="2638912456" sldId="416"/>
            <ac:picMk id="4" creationId="{98F4B19A-60C6-4654-9598-885C973FB72A}"/>
          </ac:picMkLst>
        </pc:picChg>
        <pc:picChg chg="del mod">
          <ac:chgData name="Christel Maes" userId="7e61469a-7c21-464c-bace-a1bda262211a" providerId="ADAL" clId="{E6AF4EF5-C35A-4340-B369-10F98116971F}" dt="2020-07-03T09:33:26.370" v="1727" actId="478"/>
          <ac:picMkLst>
            <pc:docMk/>
            <pc:sldMk cId="2638912456" sldId="416"/>
            <ac:picMk id="9" creationId="{44C32F4D-7A38-415F-8BCE-7879E1FCB8E9}"/>
          </ac:picMkLst>
        </pc:picChg>
        <pc:picChg chg="del mod">
          <ac:chgData name="Christel Maes" userId="7e61469a-7c21-464c-bace-a1bda262211a" providerId="ADAL" clId="{E6AF4EF5-C35A-4340-B369-10F98116971F}" dt="2020-07-03T09:34:07.870" v="1733" actId="478"/>
          <ac:picMkLst>
            <pc:docMk/>
            <pc:sldMk cId="2638912456" sldId="416"/>
            <ac:picMk id="14" creationId="{00000000-0000-0000-0000-000000000000}"/>
          </ac:picMkLst>
        </pc:picChg>
      </pc:sldChg>
      <pc:sldChg chg="addSp delSp modSp del mod">
        <pc:chgData name="Christel Maes" userId="7e61469a-7c21-464c-bace-a1bda262211a" providerId="ADAL" clId="{E6AF4EF5-C35A-4340-B369-10F98116971F}" dt="2020-07-03T15:26:43.387" v="3668" actId="47"/>
        <pc:sldMkLst>
          <pc:docMk/>
          <pc:sldMk cId="1697937603" sldId="417"/>
        </pc:sldMkLst>
        <pc:spChg chg="mod">
          <ac:chgData name="Christel Maes" userId="7e61469a-7c21-464c-bace-a1bda262211a" providerId="ADAL" clId="{E6AF4EF5-C35A-4340-B369-10F98116971F}" dt="2020-07-03T12:12:09.352" v="2304" actId="20577"/>
          <ac:spMkLst>
            <pc:docMk/>
            <pc:sldMk cId="1697937603" sldId="417"/>
            <ac:spMk id="2" creationId="{00000000-0000-0000-0000-000000000000}"/>
          </ac:spMkLst>
        </pc:spChg>
        <pc:spChg chg="add del">
          <ac:chgData name="Christel Maes" userId="7e61469a-7c21-464c-bace-a1bda262211a" providerId="ADAL" clId="{E6AF4EF5-C35A-4340-B369-10F98116971F}" dt="2020-07-03T12:12:13.194" v="2306" actId="47"/>
          <ac:spMkLst>
            <pc:docMk/>
            <pc:sldMk cId="1697937603" sldId="417"/>
            <ac:spMk id="4" creationId="{F259FCDC-ECB2-4452-8579-268E00ABCE33}"/>
          </ac:spMkLst>
        </pc:spChg>
        <pc:spChg chg="mod">
          <ac:chgData name="Christel Maes" userId="7e61469a-7c21-464c-bace-a1bda262211a" providerId="ADAL" clId="{E6AF4EF5-C35A-4340-B369-10F98116971F}" dt="2020-07-03T12:12:02.370" v="2303" actId="20577"/>
          <ac:spMkLst>
            <pc:docMk/>
            <pc:sldMk cId="1697937603" sldId="417"/>
            <ac:spMk id="6" creationId="{00000000-0000-0000-0000-000000000000}"/>
          </ac:spMkLst>
        </pc:spChg>
        <pc:spChg chg="add">
          <ac:chgData name="Christel Maes" userId="7e61469a-7c21-464c-bace-a1bda262211a" providerId="ADAL" clId="{E6AF4EF5-C35A-4340-B369-10F98116971F}" dt="2020-07-03T09:33:40.845" v="1730" actId="47"/>
          <ac:spMkLst>
            <pc:docMk/>
            <pc:sldMk cId="1697937603" sldId="417"/>
            <ac:spMk id="8" creationId="{160C6F2D-E57F-493A-9FCE-09A1B5C4595C}"/>
          </ac:spMkLst>
        </pc:spChg>
        <pc:spChg chg="add del">
          <ac:chgData name="Christel Maes" userId="7e61469a-7c21-464c-bace-a1bda262211a" providerId="ADAL" clId="{E6AF4EF5-C35A-4340-B369-10F98116971F}" dt="2020-07-03T12:12:23.595" v="2308" actId="47"/>
          <ac:spMkLst>
            <pc:docMk/>
            <pc:sldMk cId="1697937603" sldId="417"/>
            <ac:spMk id="9" creationId="{C1A514E5-555E-469D-87E5-A32BFA9A5961}"/>
          </ac:spMkLst>
        </pc:spChg>
        <pc:spChg chg="add del">
          <ac:chgData name="Christel Maes" userId="7e61469a-7c21-464c-bace-a1bda262211a" providerId="ADAL" clId="{E6AF4EF5-C35A-4340-B369-10F98116971F}" dt="2020-07-03T12:12:35.551" v="2310" actId="47"/>
          <ac:spMkLst>
            <pc:docMk/>
            <pc:sldMk cId="1697937603" sldId="417"/>
            <ac:spMk id="10" creationId="{E2BE7898-4F0C-4DB1-9FB7-0AAA1311F092}"/>
          </ac:spMkLst>
        </pc:spChg>
        <pc:picChg chg="del">
          <ac:chgData name="Christel Maes" userId="7e61469a-7c21-464c-bace-a1bda262211a" providerId="ADAL" clId="{E6AF4EF5-C35A-4340-B369-10F98116971F}" dt="2020-07-03T09:33:39.666" v="1729" actId="478"/>
          <ac:picMkLst>
            <pc:docMk/>
            <pc:sldMk cId="1697937603" sldId="417"/>
            <ac:picMk id="11" creationId="{00000000-0000-0000-0000-000000000000}"/>
          </ac:picMkLst>
        </pc:picChg>
      </pc:sldChg>
      <pc:sldChg chg="addSp delSp del mod">
        <pc:chgData name="Christel Maes" userId="7e61469a-7c21-464c-bace-a1bda262211a" providerId="ADAL" clId="{E6AF4EF5-C35A-4340-B369-10F98116971F}" dt="2020-07-03T09:45:17.691" v="2069" actId="47"/>
        <pc:sldMkLst>
          <pc:docMk/>
          <pc:sldMk cId="391838826" sldId="418"/>
        </pc:sldMkLst>
        <pc:spChg chg="add">
          <ac:chgData name="Christel Maes" userId="7e61469a-7c21-464c-bace-a1bda262211a" providerId="ADAL" clId="{E6AF4EF5-C35A-4340-B369-10F98116971F}" dt="2020-07-03T09:33:44.949" v="1732" actId="47"/>
          <ac:spMkLst>
            <pc:docMk/>
            <pc:sldMk cId="391838826" sldId="418"/>
            <ac:spMk id="8" creationId="{E0783BEB-0851-4AF4-849C-3A15EADAE7F1}"/>
          </ac:spMkLst>
        </pc:spChg>
        <pc:picChg chg="del">
          <ac:chgData name="Christel Maes" userId="7e61469a-7c21-464c-bace-a1bda262211a" providerId="ADAL" clId="{E6AF4EF5-C35A-4340-B369-10F98116971F}" dt="2020-07-03T09:33:44.384" v="1731" actId="478"/>
          <ac:picMkLst>
            <pc:docMk/>
            <pc:sldMk cId="391838826" sldId="418"/>
            <ac:picMk id="11" creationId="{00000000-0000-0000-0000-000000000000}"/>
          </ac:picMkLst>
        </pc:picChg>
      </pc:sldChg>
      <pc:sldChg chg="addSp delSp modSp mod">
        <pc:chgData name="Christel Maes" userId="7e61469a-7c21-464c-bace-a1bda262211a" providerId="ADAL" clId="{E6AF4EF5-C35A-4340-B369-10F98116971F}" dt="2020-07-03T14:04:04.304" v="2406" actId="1076"/>
        <pc:sldMkLst>
          <pc:docMk/>
          <pc:sldMk cId="2394362779" sldId="419"/>
        </pc:sldMkLst>
        <pc:spChg chg="mod">
          <ac:chgData name="Christel Maes" userId="7e61469a-7c21-464c-bace-a1bda262211a" providerId="ADAL" clId="{E6AF4EF5-C35A-4340-B369-10F98116971F}" dt="2020-07-03T14:00:12.721" v="2399" actId="20577"/>
          <ac:spMkLst>
            <pc:docMk/>
            <pc:sldMk cId="2394362779" sldId="419"/>
            <ac:spMk id="3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4:04:04.304" v="2406" actId="1076"/>
          <ac:spMkLst>
            <pc:docMk/>
            <pc:sldMk cId="2394362779" sldId="419"/>
            <ac:spMk id="4" creationId="{7852A1BB-9DD9-4871-ABCC-F0C03AA07F4F}"/>
          </ac:spMkLst>
        </pc:spChg>
        <pc:picChg chg="del">
          <ac:chgData name="Christel Maes" userId="7e61469a-7c21-464c-bace-a1bda262211a" providerId="ADAL" clId="{E6AF4EF5-C35A-4340-B369-10F98116971F}" dt="2020-07-03T14:03:44.322" v="2400" actId="478"/>
          <ac:picMkLst>
            <pc:docMk/>
            <pc:sldMk cId="2394362779" sldId="419"/>
            <ac:picMk id="6" creationId="{00000000-0000-0000-0000-000000000000}"/>
          </ac:picMkLst>
        </pc:picChg>
      </pc:sldChg>
      <pc:sldChg chg="addSp delSp modSp mod">
        <pc:chgData name="Christel Maes" userId="7e61469a-7c21-464c-bace-a1bda262211a" providerId="ADAL" clId="{E6AF4EF5-C35A-4340-B369-10F98116971F}" dt="2020-07-03T14:25:34.828" v="2739" actId="20577"/>
        <pc:sldMkLst>
          <pc:docMk/>
          <pc:sldMk cId="1267576821" sldId="420"/>
        </pc:sldMkLst>
        <pc:spChg chg="mod">
          <ac:chgData name="Christel Maes" userId="7e61469a-7c21-464c-bace-a1bda262211a" providerId="ADAL" clId="{E6AF4EF5-C35A-4340-B369-10F98116971F}" dt="2020-07-03T14:25:34.828" v="2739" actId="20577"/>
          <ac:spMkLst>
            <pc:docMk/>
            <pc:sldMk cId="1267576821" sldId="420"/>
            <ac:spMk id="2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14:14:12.458" v="2597" actId="20577"/>
          <ac:spMkLst>
            <pc:docMk/>
            <pc:sldMk cId="1267576821" sldId="420"/>
            <ac:spMk id="3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4:18:28.412" v="2609" actId="403"/>
          <ac:spMkLst>
            <pc:docMk/>
            <pc:sldMk cId="1267576821" sldId="420"/>
            <ac:spMk id="5" creationId="{20A39944-1526-4EC0-AB92-ED12B77217FB}"/>
          </ac:spMkLst>
        </pc:spChg>
        <pc:spChg chg="add mod">
          <ac:chgData name="Christel Maes" userId="7e61469a-7c21-464c-bace-a1bda262211a" providerId="ADAL" clId="{E6AF4EF5-C35A-4340-B369-10F98116971F}" dt="2020-07-03T14:19:12.447" v="2618" actId="1076"/>
          <ac:spMkLst>
            <pc:docMk/>
            <pc:sldMk cId="1267576821" sldId="420"/>
            <ac:spMk id="6" creationId="{38C67A88-0AC1-4EE9-BDDC-961006CB9B2B}"/>
          </ac:spMkLst>
        </pc:spChg>
        <pc:picChg chg="del">
          <ac:chgData name="Christel Maes" userId="7e61469a-7c21-464c-bace-a1bda262211a" providerId="ADAL" clId="{E6AF4EF5-C35A-4340-B369-10F98116971F}" dt="2020-07-03T14:04:45.992" v="2414" actId="478"/>
          <ac:picMkLst>
            <pc:docMk/>
            <pc:sldMk cId="1267576821" sldId="420"/>
            <ac:picMk id="7" creationId="{00000000-0000-0000-0000-000000000000}"/>
          </ac:picMkLst>
        </pc:picChg>
        <pc:picChg chg="del">
          <ac:chgData name="Christel Maes" userId="7e61469a-7c21-464c-bace-a1bda262211a" providerId="ADAL" clId="{E6AF4EF5-C35A-4340-B369-10F98116971F}" dt="2020-07-03T14:04:27.983" v="2407" actId="478"/>
          <ac:picMkLst>
            <pc:docMk/>
            <pc:sldMk cId="1267576821" sldId="420"/>
            <ac:picMk id="8" creationId="{7089FAD2-BD0D-419A-8DA4-8925DAF71FFA}"/>
          </ac:picMkLst>
        </pc:picChg>
        <pc:cxnChg chg="mod ord">
          <ac:chgData name="Christel Maes" userId="7e61469a-7c21-464c-bace-a1bda262211a" providerId="ADAL" clId="{E6AF4EF5-C35A-4340-B369-10F98116971F}" dt="2020-07-03T14:18:52.563" v="2615" actId="553"/>
          <ac:cxnSpMkLst>
            <pc:docMk/>
            <pc:sldMk cId="1267576821" sldId="420"/>
            <ac:cxnSpMk id="10" creationId="{00000000-0000-0000-0000-000000000000}"/>
          </ac:cxnSpMkLst>
        </pc:cxnChg>
        <pc:cxnChg chg="mod ord">
          <ac:chgData name="Christel Maes" userId="7e61469a-7c21-464c-bace-a1bda262211a" providerId="ADAL" clId="{E6AF4EF5-C35A-4340-B369-10F98116971F}" dt="2020-07-03T14:18:52.563" v="2615" actId="553"/>
          <ac:cxnSpMkLst>
            <pc:docMk/>
            <pc:sldMk cId="1267576821" sldId="420"/>
            <ac:cxnSpMk id="11" creationId="{00000000-0000-0000-0000-000000000000}"/>
          </ac:cxnSpMkLst>
        </pc:cxnChg>
      </pc:sldChg>
      <pc:sldChg chg="addSp delSp modSp mod">
        <pc:chgData name="Christel Maes" userId="7e61469a-7c21-464c-bace-a1bda262211a" providerId="ADAL" clId="{E6AF4EF5-C35A-4340-B369-10F98116971F}" dt="2020-07-03T14:25:39.933" v="2740" actId="20577"/>
        <pc:sldMkLst>
          <pc:docMk/>
          <pc:sldMk cId="2198013082" sldId="421"/>
        </pc:sldMkLst>
        <pc:spChg chg="mod">
          <ac:chgData name="Christel Maes" userId="7e61469a-7c21-464c-bace-a1bda262211a" providerId="ADAL" clId="{E6AF4EF5-C35A-4340-B369-10F98116971F}" dt="2020-07-03T14:25:39.933" v="2740" actId="20577"/>
          <ac:spMkLst>
            <pc:docMk/>
            <pc:sldMk cId="2198013082" sldId="421"/>
            <ac:spMk id="2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14:24:57.183" v="2737" actId="20577"/>
          <ac:spMkLst>
            <pc:docMk/>
            <pc:sldMk cId="2198013082" sldId="421"/>
            <ac:spMk id="3" creationId="{00000000-0000-0000-0000-000000000000}"/>
          </ac:spMkLst>
        </pc:spChg>
        <pc:spChg chg="del mod">
          <ac:chgData name="Christel Maes" userId="7e61469a-7c21-464c-bace-a1bda262211a" providerId="ADAL" clId="{E6AF4EF5-C35A-4340-B369-10F98116971F}" dt="2020-07-03T14:11:49.888" v="2550" actId="478"/>
          <ac:spMkLst>
            <pc:docMk/>
            <pc:sldMk cId="2198013082" sldId="421"/>
            <ac:spMk id="5" creationId="{00000000-0000-0000-0000-000000000000}"/>
          </ac:spMkLst>
        </pc:spChg>
        <pc:spChg chg="del mod">
          <ac:chgData name="Christel Maes" userId="7e61469a-7c21-464c-bace-a1bda262211a" providerId="ADAL" clId="{E6AF4EF5-C35A-4340-B369-10F98116971F}" dt="2020-07-03T14:11:03.217" v="2532" actId="478"/>
          <ac:spMkLst>
            <pc:docMk/>
            <pc:sldMk cId="2198013082" sldId="421"/>
            <ac:spMk id="6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4:22:34.725" v="2673" actId="1076"/>
          <ac:spMkLst>
            <pc:docMk/>
            <pc:sldMk cId="2198013082" sldId="421"/>
            <ac:spMk id="7" creationId="{FC51B87E-43B2-4EB9-ABF6-BC92B16FE079}"/>
          </ac:spMkLst>
        </pc:spChg>
      </pc:sldChg>
      <pc:sldChg chg="addSp delSp modSp mod">
        <pc:chgData name="Christel Maes" userId="7e61469a-7c21-464c-bace-a1bda262211a" providerId="ADAL" clId="{E6AF4EF5-C35A-4340-B369-10F98116971F}" dt="2020-07-03T14:25:44.408" v="2741" actId="20577"/>
        <pc:sldMkLst>
          <pc:docMk/>
          <pc:sldMk cId="1469470808" sldId="422"/>
        </pc:sldMkLst>
        <pc:spChg chg="mod">
          <ac:chgData name="Christel Maes" userId="7e61469a-7c21-464c-bace-a1bda262211a" providerId="ADAL" clId="{E6AF4EF5-C35A-4340-B369-10F98116971F}" dt="2020-07-03T14:25:44.408" v="2741" actId="20577"/>
          <ac:spMkLst>
            <pc:docMk/>
            <pc:sldMk cId="1469470808" sldId="422"/>
            <ac:spMk id="2" creationId="{00000000-0000-0000-0000-000000000000}"/>
          </ac:spMkLst>
        </pc:spChg>
        <pc:spChg chg="add del">
          <ac:chgData name="Christel Maes" userId="7e61469a-7c21-464c-bace-a1bda262211a" providerId="ADAL" clId="{E6AF4EF5-C35A-4340-B369-10F98116971F}" dt="2020-07-03T14:13:54.979" v="2590" actId="20577"/>
          <ac:spMkLst>
            <pc:docMk/>
            <pc:sldMk cId="1469470808" sldId="422"/>
            <ac:spMk id="3" creationId="{DBB00894-9BE1-4EAF-8F3A-BA4770A374B9}"/>
          </ac:spMkLst>
        </pc:spChg>
        <pc:spChg chg="del mod">
          <ac:chgData name="Christel Maes" userId="7e61469a-7c21-464c-bace-a1bda262211a" providerId="ADAL" clId="{E6AF4EF5-C35A-4340-B369-10F98116971F}" dt="2020-07-03T14:13:30.656" v="2582" actId="478"/>
          <ac:spMkLst>
            <pc:docMk/>
            <pc:sldMk cId="1469470808" sldId="422"/>
            <ac:spMk id="5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4:20:01.369" v="2623" actId="167"/>
          <ac:spMkLst>
            <pc:docMk/>
            <pc:sldMk cId="1469470808" sldId="422"/>
            <ac:spMk id="6" creationId="{0D624F34-E74F-487B-BEBF-E7DBA2245B9A}"/>
          </ac:spMkLst>
        </pc:spChg>
        <pc:spChg chg="mod">
          <ac:chgData name="Christel Maes" userId="7e61469a-7c21-464c-bace-a1bda262211a" providerId="ADAL" clId="{E6AF4EF5-C35A-4340-B369-10F98116971F}" dt="2020-07-03T14:14:21.628" v="2599" actId="6549"/>
          <ac:spMkLst>
            <pc:docMk/>
            <pc:sldMk cId="1469470808" sldId="422"/>
            <ac:spMk id="8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14:13:31.792" v="2583" actId="478"/>
          <ac:spMkLst>
            <pc:docMk/>
            <pc:sldMk cId="1469470808" sldId="422"/>
            <ac:spMk id="9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14:13:33.899" v="2584" actId="478"/>
          <ac:spMkLst>
            <pc:docMk/>
            <pc:sldMk cId="1469470808" sldId="422"/>
            <ac:spMk id="10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14:20:14.392" v="2625" actId="14100"/>
          <ac:spMkLst>
            <pc:docMk/>
            <pc:sldMk cId="1469470808" sldId="422"/>
            <ac:spMk id="11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14:13:35.335" v="2585" actId="478"/>
          <ac:spMkLst>
            <pc:docMk/>
            <pc:sldMk cId="1469470808" sldId="422"/>
            <ac:spMk id="13" creationId="{7AD51BD4-8D04-47F5-B471-EB7EFB6E0A3E}"/>
          </ac:spMkLst>
        </pc:spChg>
        <pc:spChg chg="add mod">
          <ac:chgData name="Christel Maes" userId="7e61469a-7c21-464c-bace-a1bda262211a" providerId="ADAL" clId="{E6AF4EF5-C35A-4340-B369-10F98116971F}" dt="2020-07-03T14:18:19.999" v="2606" actId="255"/>
          <ac:spMkLst>
            <pc:docMk/>
            <pc:sldMk cId="1469470808" sldId="422"/>
            <ac:spMk id="14" creationId="{7C0E7842-F374-43F8-A08A-262C04B0BE2A}"/>
          </ac:spMkLst>
        </pc:spChg>
        <pc:picChg chg="del">
          <ac:chgData name="Christel Maes" userId="7e61469a-7c21-464c-bace-a1bda262211a" providerId="ADAL" clId="{E6AF4EF5-C35A-4340-B369-10F98116971F}" dt="2020-07-03T14:13:43.664" v="2588" actId="478"/>
          <ac:picMkLst>
            <pc:docMk/>
            <pc:sldMk cId="1469470808" sldId="422"/>
            <ac:picMk id="7" creationId="{00000000-0000-0000-0000-000000000000}"/>
          </ac:picMkLst>
        </pc:picChg>
        <pc:picChg chg="del">
          <ac:chgData name="Christel Maes" userId="7e61469a-7c21-464c-bace-a1bda262211a" providerId="ADAL" clId="{E6AF4EF5-C35A-4340-B369-10F98116971F}" dt="2020-07-03T14:13:42.294" v="2587" actId="478"/>
          <ac:picMkLst>
            <pc:docMk/>
            <pc:sldMk cId="1469470808" sldId="422"/>
            <ac:picMk id="12" creationId="{6C76C045-5E25-46F1-BA66-43AD281F6F95}"/>
          </ac:picMkLst>
        </pc:picChg>
      </pc:sldChg>
      <pc:sldChg chg="addSp delSp modSp mod">
        <pc:chgData name="Christel Maes" userId="7e61469a-7c21-464c-bace-a1bda262211a" providerId="ADAL" clId="{E6AF4EF5-C35A-4340-B369-10F98116971F}" dt="2020-07-03T14:30:49.876" v="2799" actId="1076"/>
        <pc:sldMkLst>
          <pc:docMk/>
          <pc:sldMk cId="36187756" sldId="423"/>
        </pc:sldMkLst>
        <pc:spChg chg="mod">
          <ac:chgData name="Christel Maes" userId="7e61469a-7c21-464c-bace-a1bda262211a" providerId="ADAL" clId="{E6AF4EF5-C35A-4340-B369-10F98116971F}" dt="2020-07-03T14:25:51.326" v="2743" actId="20577"/>
          <ac:spMkLst>
            <pc:docMk/>
            <pc:sldMk cId="36187756" sldId="423"/>
            <ac:spMk id="2" creationId="{00000000-0000-0000-0000-000000000000}"/>
          </ac:spMkLst>
        </pc:spChg>
        <pc:spChg chg="del mod">
          <ac:chgData name="Christel Maes" userId="7e61469a-7c21-464c-bace-a1bda262211a" providerId="ADAL" clId="{E6AF4EF5-C35A-4340-B369-10F98116971F}" dt="2020-07-03T14:29:32.624" v="2785" actId="478"/>
          <ac:spMkLst>
            <pc:docMk/>
            <pc:sldMk cId="36187756" sldId="423"/>
            <ac:spMk id="3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4:28:44.266" v="2776" actId="20577"/>
          <ac:spMkLst>
            <pc:docMk/>
            <pc:sldMk cId="36187756" sldId="423"/>
            <ac:spMk id="5" creationId="{B99ECE3D-2163-432D-8076-2556201E29DB}"/>
          </ac:spMkLst>
        </pc:spChg>
        <pc:spChg chg="add mod">
          <ac:chgData name="Christel Maes" userId="7e61469a-7c21-464c-bace-a1bda262211a" providerId="ADAL" clId="{E6AF4EF5-C35A-4340-B369-10F98116971F}" dt="2020-07-03T14:29:24.421" v="2784" actId="1582"/>
          <ac:spMkLst>
            <pc:docMk/>
            <pc:sldMk cId="36187756" sldId="423"/>
            <ac:spMk id="9" creationId="{320EFC18-5508-4AB6-B51A-B5D3AE138D0F}"/>
          </ac:spMkLst>
        </pc:spChg>
        <pc:spChg chg="add mod">
          <ac:chgData name="Christel Maes" userId="7e61469a-7c21-464c-bace-a1bda262211a" providerId="ADAL" clId="{E6AF4EF5-C35A-4340-B369-10F98116971F}" dt="2020-07-03T14:30:49.876" v="2799" actId="1076"/>
          <ac:spMkLst>
            <pc:docMk/>
            <pc:sldMk cId="36187756" sldId="423"/>
            <ac:spMk id="10" creationId="{8BDD1539-8404-446F-92F2-84B096369F28}"/>
          </ac:spMkLst>
        </pc:spChg>
        <pc:picChg chg="del">
          <ac:chgData name="Christel Maes" userId="7e61469a-7c21-464c-bace-a1bda262211a" providerId="ADAL" clId="{E6AF4EF5-C35A-4340-B369-10F98116971F}" dt="2020-07-03T14:27:53.870" v="2759" actId="478"/>
          <ac:picMkLst>
            <pc:docMk/>
            <pc:sldMk cId="36187756" sldId="423"/>
            <ac:picMk id="6" creationId="{8BE486A5-2888-40DE-85F4-0217500D07FF}"/>
          </ac:picMkLst>
        </pc:picChg>
        <pc:picChg chg="del">
          <ac:chgData name="Christel Maes" userId="7e61469a-7c21-464c-bace-a1bda262211a" providerId="ADAL" clId="{E6AF4EF5-C35A-4340-B369-10F98116971F}" dt="2020-07-03T14:26:14.442" v="2758" actId="478"/>
          <ac:picMkLst>
            <pc:docMk/>
            <pc:sldMk cId="36187756" sldId="423"/>
            <ac:picMk id="7" creationId="{2DF0A158-7217-4736-ADCE-A67D6C19C6C8}"/>
          </ac:picMkLst>
        </pc:picChg>
      </pc:sldChg>
      <pc:sldChg chg="modSp del mod">
        <pc:chgData name="Christel Maes" userId="7e61469a-7c21-464c-bace-a1bda262211a" providerId="ADAL" clId="{E6AF4EF5-C35A-4340-B369-10F98116971F}" dt="2020-07-03T14:31:27.920" v="2800" actId="47"/>
        <pc:sldMkLst>
          <pc:docMk/>
          <pc:sldMk cId="1541076863" sldId="424"/>
        </pc:sldMkLst>
        <pc:spChg chg="mod">
          <ac:chgData name="Christel Maes" userId="7e61469a-7c21-464c-bace-a1bda262211a" providerId="ADAL" clId="{E6AF4EF5-C35A-4340-B369-10F98116971F}" dt="2020-07-03T14:25:56.474" v="2744" actId="20577"/>
          <ac:spMkLst>
            <pc:docMk/>
            <pc:sldMk cId="1541076863" sldId="424"/>
            <ac:spMk id="2" creationId="{00000000-0000-0000-0000-000000000000}"/>
          </ac:spMkLst>
        </pc:spChg>
      </pc:sldChg>
      <pc:sldChg chg="addSp delSp modSp mod">
        <pc:chgData name="Christel Maes" userId="7e61469a-7c21-464c-bace-a1bda262211a" providerId="ADAL" clId="{E6AF4EF5-C35A-4340-B369-10F98116971F}" dt="2020-07-03T14:41:26.472" v="2920" actId="114"/>
        <pc:sldMkLst>
          <pc:docMk/>
          <pc:sldMk cId="2220113508" sldId="425"/>
        </pc:sldMkLst>
        <pc:spChg chg="del">
          <ac:chgData name="Christel Maes" userId="7e61469a-7c21-464c-bace-a1bda262211a" providerId="ADAL" clId="{E6AF4EF5-C35A-4340-B369-10F98116971F}" dt="2020-07-03T14:40:24.795" v="2909" actId="478"/>
          <ac:spMkLst>
            <pc:docMk/>
            <pc:sldMk cId="2220113508" sldId="425"/>
            <ac:spMk id="2" creationId="{00000000-0000-0000-0000-000000000000}"/>
          </ac:spMkLst>
        </pc:spChg>
        <pc:spChg chg="add del">
          <ac:chgData name="Christel Maes" userId="7e61469a-7c21-464c-bace-a1bda262211a" providerId="ADAL" clId="{E6AF4EF5-C35A-4340-B369-10F98116971F}" dt="2020-07-03T14:34:04.459" v="2802" actId="478"/>
          <ac:spMkLst>
            <pc:docMk/>
            <pc:sldMk cId="2220113508" sldId="425"/>
            <ac:spMk id="3" creationId="{C983B103-8189-4BDC-8126-349AE022AAB7}"/>
          </ac:spMkLst>
        </pc:spChg>
        <pc:spChg chg="add del mod">
          <ac:chgData name="Christel Maes" userId="7e61469a-7c21-464c-bace-a1bda262211a" providerId="ADAL" clId="{E6AF4EF5-C35A-4340-B369-10F98116971F}" dt="2020-07-03T14:36:22.624" v="2883" actId="478"/>
          <ac:spMkLst>
            <pc:docMk/>
            <pc:sldMk cId="2220113508" sldId="425"/>
            <ac:spMk id="6" creationId="{912C1C89-F3BE-4EC9-84E0-BB91C222E718}"/>
          </ac:spMkLst>
        </pc:spChg>
        <pc:spChg chg="mod">
          <ac:chgData name="Christel Maes" userId="7e61469a-7c21-464c-bace-a1bda262211a" providerId="ADAL" clId="{E6AF4EF5-C35A-4340-B369-10F98116971F}" dt="2020-07-03T14:26:06.587" v="2757" actId="6549"/>
          <ac:spMkLst>
            <pc:docMk/>
            <pc:sldMk cId="2220113508" sldId="425"/>
            <ac:spMk id="7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4:41:13.364" v="2918" actId="208"/>
          <ac:spMkLst>
            <pc:docMk/>
            <pc:sldMk cId="2220113508" sldId="425"/>
            <ac:spMk id="8" creationId="{BBEC18D7-4F1E-4BC4-A17E-48EDAC3C1DB6}"/>
          </ac:spMkLst>
        </pc:spChg>
        <pc:spChg chg="add mod">
          <ac:chgData name="Christel Maes" userId="7e61469a-7c21-464c-bace-a1bda262211a" providerId="ADAL" clId="{E6AF4EF5-C35A-4340-B369-10F98116971F}" dt="2020-07-03T14:40:46.629" v="2915" actId="167"/>
          <ac:spMkLst>
            <pc:docMk/>
            <pc:sldMk cId="2220113508" sldId="425"/>
            <ac:spMk id="9" creationId="{FD414CD8-E449-4C1D-9F81-7740A722F6A4}"/>
          </ac:spMkLst>
        </pc:spChg>
        <pc:spChg chg="mod">
          <ac:chgData name="Christel Maes" userId="7e61469a-7c21-464c-bace-a1bda262211a" providerId="ADAL" clId="{E6AF4EF5-C35A-4340-B369-10F98116971F}" dt="2020-07-03T14:38:21.308" v="2907" actId="20577"/>
          <ac:spMkLst>
            <pc:docMk/>
            <pc:sldMk cId="2220113508" sldId="425"/>
            <ac:spMk id="12" creationId="{087E379E-4C44-49FB-962C-228FF043228F}"/>
          </ac:spMkLst>
        </pc:spChg>
        <pc:spChg chg="mod">
          <ac:chgData name="Christel Maes" userId="7e61469a-7c21-464c-bace-a1bda262211a" providerId="ADAL" clId="{E6AF4EF5-C35A-4340-B369-10F98116971F}" dt="2020-07-03T14:41:26.472" v="2920" actId="114"/>
          <ac:spMkLst>
            <pc:docMk/>
            <pc:sldMk cId="2220113508" sldId="425"/>
            <ac:spMk id="17" creationId="{170B23F9-FAD3-468B-A2B5-7B6CDFA5F0B6}"/>
          </ac:spMkLst>
        </pc:spChg>
        <pc:picChg chg="del">
          <ac:chgData name="Christel Maes" userId="7e61469a-7c21-464c-bace-a1bda262211a" providerId="ADAL" clId="{E6AF4EF5-C35A-4340-B369-10F98116971F}" dt="2020-07-03T14:34:04.459" v="2802" actId="478"/>
          <ac:picMkLst>
            <pc:docMk/>
            <pc:sldMk cId="2220113508" sldId="425"/>
            <ac:picMk id="4" creationId="{00000000-0000-0000-0000-000000000000}"/>
          </ac:picMkLst>
        </pc:picChg>
        <pc:picChg chg="del">
          <ac:chgData name="Christel Maes" userId="7e61469a-7c21-464c-bace-a1bda262211a" providerId="ADAL" clId="{E6AF4EF5-C35A-4340-B369-10F98116971F}" dt="2020-07-03T14:34:46.425" v="2881" actId="478"/>
          <ac:picMkLst>
            <pc:docMk/>
            <pc:sldMk cId="2220113508" sldId="425"/>
            <ac:picMk id="11" creationId="{5A00920D-A4EE-454D-B8EB-A5604693CB73}"/>
          </ac:picMkLst>
        </pc:picChg>
      </pc:sldChg>
      <pc:sldChg chg="new del">
        <pc:chgData name="Christel Maes" userId="7e61469a-7c21-464c-bace-a1bda262211a" providerId="ADAL" clId="{E6AF4EF5-C35A-4340-B369-10F98116971F}" dt="2020-07-03T14:41:39.468" v="2921" actId="47"/>
        <pc:sldMkLst>
          <pc:docMk/>
          <pc:sldMk cId="456909205" sldId="426"/>
        </pc:sldMkLst>
      </pc:sldChg>
      <pc:sldChg chg="del">
        <pc:chgData name="Christel Maes" userId="7e61469a-7c21-464c-bace-a1bda262211a" providerId="ADAL" clId="{E6AF4EF5-C35A-4340-B369-10F98116971F}" dt="2020-02-13T15:57:41.818" v="1" actId="47"/>
        <pc:sldMkLst>
          <pc:docMk/>
          <pc:sldMk cId="586180436" sldId="426"/>
        </pc:sldMkLst>
      </pc:sldChg>
      <pc:sldChg chg="addSp modSp add del mod">
        <pc:chgData name="Christel Maes" userId="7e61469a-7c21-464c-bace-a1bda262211a" providerId="ADAL" clId="{E6AF4EF5-C35A-4340-B369-10F98116971F}" dt="2020-07-03T14:58:51.552" v="3179" actId="2696"/>
        <pc:sldMkLst>
          <pc:docMk/>
          <pc:sldMk cId="284665671" sldId="427"/>
        </pc:sldMkLst>
        <pc:spChg chg="add mod">
          <ac:chgData name="Christel Maes" userId="7e61469a-7c21-464c-bace-a1bda262211a" providerId="ADAL" clId="{E6AF4EF5-C35A-4340-B369-10F98116971F}" dt="2020-07-03T11:58:05.974" v="2267" actId="1076"/>
          <ac:spMkLst>
            <pc:docMk/>
            <pc:sldMk cId="284665671" sldId="427"/>
            <ac:spMk id="3" creationId="{CA113553-9261-4335-913A-1E486BA665B0}"/>
          </ac:spMkLst>
        </pc:spChg>
        <pc:spChg chg="mod">
          <ac:chgData name="Christel Maes" userId="7e61469a-7c21-464c-bace-a1bda262211a" providerId="ADAL" clId="{E6AF4EF5-C35A-4340-B369-10F98116971F}" dt="2020-07-03T09:45:48.153" v="2115" actId="20577"/>
          <ac:spMkLst>
            <pc:docMk/>
            <pc:sldMk cId="284665671" sldId="427"/>
            <ac:spMk id="6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11:57:40.477" v="2264" actId="6549"/>
          <ac:spMkLst>
            <pc:docMk/>
            <pc:sldMk cId="284665671" sldId="427"/>
            <ac:spMk id="10" creationId="{0DE42292-1C94-404D-87AE-E68D6959626C}"/>
          </ac:spMkLst>
        </pc:spChg>
      </pc:sldChg>
      <pc:sldChg chg="add del">
        <pc:chgData name="Christel Maes" userId="7e61469a-7c21-464c-bace-a1bda262211a" providerId="ADAL" clId="{E6AF4EF5-C35A-4340-B369-10F98116971F}" dt="2020-07-09T18:22:04.995" v="3712" actId="47"/>
        <pc:sldMkLst>
          <pc:docMk/>
          <pc:sldMk cId="344496779" sldId="427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042963972" sldId="427"/>
        </pc:sldMkLst>
      </pc:sldChg>
      <pc:sldChg chg="add del">
        <pc:chgData name="Christel Maes" userId="7e61469a-7c21-464c-bace-a1bda262211a" providerId="ADAL" clId="{E6AF4EF5-C35A-4340-B369-10F98116971F}" dt="2020-07-03T15:26:48.662" v="3669" actId="47"/>
        <pc:sldMkLst>
          <pc:docMk/>
          <pc:sldMk cId="100728898" sldId="428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591923819" sldId="428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7842643" sldId="429"/>
        </pc:sldMkLst>
      </pc:sldChg>
      <pc:sldChg chg="modSp add del mod">
        <pc:chgData name="Christel Maes" userId="7e61469a-7c21-464c-bace-a1bda262211a" providerId="ADAL" clId="{E6AF4EF5-C35A-4340-B369-10F98116971F}" dt="2020-07-03T15:16:10.354" v="3352" actId="47"/>
        <pc:sldMkLst>
          <pc:docMk/>
          <pc:sldMk cId="1895651105" sldId="429"/>
        </pc:sldMkLst>
        <pc:spChg chg="mod">
          <ac:chgData name="Christel Maes" userId="7e61469a-7c21-464c-bace-a1bda262211a" providerId="ADAL" clId="{E6AF4EF5-C35A-4340-B369-10F98116971F}" dt="2020-07-03T09:59:08.386" v="2130" actId="20577"/>
          <ac:spMkLst>
            <pc:docMk/>
            <pc:sldMk cId="1895651105" sldId="429"/>
            <ac:spMk id="2" creationId="{AB915BEF-7393-41C1-8F70-DE034269D1CD}"/>
          </ac:spMkLst>
        </pc:spChg>
        <pc:spChg chg="mod">
          <ac:chgData name="Christel Maes" userId="7e61469a-7c21-464c-bace-a1bda262211a" providerId="ADAL" clId="{E6AF4EF5-C35A-4340-B369-10F98116971F}" dt="2020-07-03T08:50:11.553" v="1274" actId="313"/>
          <ac:spMkLst>
            <pc:docMk/>
            <pc:sldMk cId="1895651105" sldId="429"/>
            <ac:spMk id="8" creationId="{CC192B9A-12FB-4402-93ED-7BB13B2B4C6F}"/>
          </ac:spMkLst>
        </pc:spChg>
      </pc:sldChg>
      <pc:sldChg chg="modSp add del mod">
        <pc:chgData name="Christel Maes" userId="7e61469a-7c21-464c-bace-a1bda262211a" providerId="ADAL" clId="{E6AF4EF5-C35A-4340-B369-10F98116971F}" dt="2020-07-03T15:16:06.822" v="3351" actId="47"/>
        <pc:sldMkLst>
          <pc:docMk/>
          <pc:sldMk cId="1846017667" sldId="430"/>
        </pc:sldMkLst>
        <pc:spChg chg="mod">
          <ac:chgData name="Christel Maes" userId="7e61469a-7c21-464c-bace-a1bda262211a" providerId="ADAL" clId="{E6AF4EF5-C35A-4340-B369-10F98116971F}" dt="2020-07-03T09:59:11.595" v="2131" actId="20577"/>
          <ac:spMkLst>
            <pc:docMk/>
            <pc:sldMk cId="1846017667" sldId="430"/>
            <ac:spMk id="2" creationId="{AB915BEF-7393-41C1-8F70-DE034269D1CD}"/>
          </ac:spMkLst>
        </pc:spChg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203470941" sldId="430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99476424" sldId="431"/>
        </pc:sldMkLst>
      </pc:sldChg>
      <pc:sldChg chg="addSp delSp modSp add mod chgLayout">
        <pc:chgData name="Christel Maes" userId="7e61469a-7c21-464c-bace-a1bda262211a" providerId="ADAL" clId="{E6AF4EF5-C35A-4340-B369-10F98116971F}" dt="2020-07-03T07:57:15.530" v="622" actId="1076"/>
        <pc:sldMkLst>
          <pc:docMk/>
          <pc:sldMk cId="2159640122" sldId="431"/>
        </pc:sldMkLst>
        <pc:spChg chg="mod ord">
          <ac:chgData name="Christel Maes" userId="7e61469a-7c21-464c-bace-a1bda262211a" providerId="ADAL" clId="{E6AF4EF5-C35A-4340-B369-10F98116971F}" dt="2020-07-03T07:56:19.154" v="613" actId="20577"/>
          <ac:spMkLst>
            <pc:docMk/>
            <pc:sldMk cId="2159640122" sldId="431"/>
            <ac:spMk id="2" creationId="{00000000-0000-0000-0000-000000000000}"/>
          </ac:spMkLst>
        </pc:spChg>
        <pc:spChg chg="add mod ord">
          <ac:chgData name="Christel Maes" userId="7e61469a-7c21-464c-bace-a1bda262211a" providerId="ADAL" clId="{E6AF4EF5-C35A-4340-B369-10F98116971F}" dt="2020-07-03T07:56:22.979" v="614" actId="1076"/>
          <ac:spMkLst>
            <pc:docMk/>
            <pc:sldMk cId="2159640122" sldId="431"/>
            <ac:spMk id="3" creationId="{4CCE00BD-D332-4EF2-93CA-CCC7407C9EC8}"/>
          </ac:spMkLst>
        </pc:spChg>
        <pc:spChg chg="mod ord">
          <ac:chgData name="Christel Maes" userId="7e61469a-7c21-464c-bace-a1bda262211a" providerId="ADAL" clId="{E6AF4EF5-C35A-4340-B369-10F98116971F}" dt="2020-07-03T07:55:21.964" v="576" actId="700"/>
          <ac:spMkLst>
            <pc:docMk/>
            <pc:sldMk cId="2159640122" sldId="431"/>
            <ac:spMk id="5" creationId="{00000000-0000-0000-0000-000000000000}"/>
          </ac:spMkLst>
        </pc:spChg>
        <pc:spChg chg="mod ord">
          <ac:chgData name="Christel Maes" userId="7e61469a-7c21-464c-bace-a1bda262211a" providerId="ADAL" clId="{E6AF4EF5-C35A-4340-B369-10F98116971F}" dt="2020-07-03T07:55:21.964" v="576" actId="700"/>
          <ac:spMkLst>
            <pc:docMk/>
            <pc:sldMk cId="2159640122" sldId="431"/>
            <ac:spMk id="6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7:47:42.853" v="327" actId="478"/>
          <ac:spMkLst>
            <pc:docMk/>
            <pc:sldMk cId="2159640122" sldId="431"/>
            <ac:spMk id="8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7:47:42.853" v="327" actId="478"/>
          <ac:spMkLst>
            <pc:docMk/>
            <pc:sldMk cId="2159640122" sldId="431"/>
            <ac:spMk id="9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7:47:42.853" v="327" actId="478"/>
          <ac:spMkLst>
            <pc:docMk/>
            <pc:sldMk cId="2159640122" sldId="431"/>
            <ac:spMk id="10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7:47:42.853" v="327" actId="478"/>
          <ac:spMkLst>
            <pc:docMk/>
            <pc:sldMk cId="2159640122" sldId="431"/>
            <ac:spMk id="11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7:47:42.853" v="327" actId="478"/>
          <ac:spMkLst>
            <pc:docMk/>
            <pc:sldMk cId="2159640122" sldId="431"/>
            <ac:spMk id="12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7:47:42.853" v="327" actId="478"/>
          <ac:spMkLst>
            <pc:docMk/>
            <pc:sldMk cId="2159640122" sldId="431"/>
            <ac:spMk id="13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7:47:42.853" v="327" actId="478"/>
          <ac:spMkLst>
            <pc:docMk/>
            <pc:sldMk cId="2159640122" sldId="431"/>
            <ac:spMk id="14" creationId="{00000000-0000-0000-0000-000000000000}"/>
          </ac:spMkLst>
        </pc:spChg>
        <pc:spChg chg="del mod">
          <ac:chgData name="Christel Maes" userId="7e61469a-7c21-464c-bace-a1bda262211a" providerId="ADAL" clId="{E6AF4EF5-C35A-4340-B369-10F98116971F}" dt="2020-07-03T07:47:40.253" v="326" actId="478"/>
          <ac:spMkLst>
            <pc:docMk/>
            <pc:sldMk cId="2159640122" sldId="431"/>
            <ac:spMk id="15" creationId="{948DBD2C-B3A4-4911-A358-9045D4D17825}"/>
          </ac:spMkLst>
        </pc:spChg>
        <pc:picChg chg="add mod">
          <ac:chgData name="Christel Maes" userId="7e61469a-7c21-464c-bace-a1bda262211a" providerId="ADAL" clId="{E6AF4EF5-C35A-4340-B369-10F98116971F}" dt="2020-07-03T07:57:13.551" v="621" actId="1076"/>
          <ac:picMkLst>
            <pc:docMk/>
            <pc:sldMk cId="2159640122" sldId="431"/>
            <ac:picMk id="4" creationId="{F5577C76-7648-4FCD-87F6-28314A56BF80}"/>
          </ac:picMkLst>
        </pc:picChg>
        <pc:picChg chg="del mod">
          <ac:chgData name="Christel Maes" userId="7e61469a-7c21-464c-bace-a1bda262211a" providerId="ADAL" clId="{E6AF4EF5-C35A-4340-B369-10F98116971F}" dt="2020-07-03T07:55:38.416" v="603" actId="478"/>
          <ac:picMkLst>
            <pc:docMk/>
            <pc:sldMk cId="2159640122" sldId="431"/>
            <ac:picMk id="7" creationId="{00000000-0000-0000-0000-000000000000}"/>
          </ac:picMkLst>
        </pc:picChg>
        <pc:picChg chg="add mod">
          <ac:chgData name="Christel Maes" userId="7e61469a-7c21-464c-bace-a1bda262211a" providerId="ADAL" clId="{E6AF4EF5-C35A-4340-B369-10F98116971F}" dt="2020-07-03T07:57:15.530" v="622" actId="1076"/>
          <ac:picMkLst>
            <pc:docMk/>
            <pc:sldMk cId="2159640122" sldId="431"/>
            <ac:picMk id="16" creationId="{0725CAB1-4809-4EA3-90C2-7E46D8224570}"/>
          </ac:picMkLst>
        </pc:picChg>
      </pc:sldChg>
      <pc:sldChg chg="addSp delSp modSp new mod">
        <pc:chgData name="Christel Maes" userId="7e61469a-7c21-464c-bace-a1bda262211a" providerId="ADAL" clId="{E6AF4EF5-C35A-4340-B369-10F98116971F}" dt="2020-07-03T08:14:27.014" v="1032" actId="20577"/>
        <pc:sldMkLst>
          <pc:docMk/>
          <pc:sldMk cId="3764093758" sldId="432"/>
        </pc:sldMkLst>
        <pc:spChg chg="mod">
          <ac:chgData name="Christel Maes" userId="7e61469a-7c21-464c-bace-a1bda262211a" providerId="ADAL" clId="{E6AF4EF5-C35A-4340-B369-10F98116971F}" dt="2020-07-03T08:13:48.143" v="982" actId="20577"/>
          <ac:spMkLst>
            <pc:docMk/>
            <pc:sldMk cId="3764093758" sldId="432"/>
            <ac:spMk id="2" creationId="{A0967138-F518-497D-A44E-0E775C5BEEF7}"/>
          </ac:spMkLst>
        </pc:spChg>
        <pc:spChg chg="mod">
          <ac:chgData name="Christel Maes" userId="7e61469a-7c21-464c-bace-a1bda262211a" providerId="ADAL" clId="{E6AF4EF5-C35A-4340-B369-10F98116971F}" dt="2020-07-03T08:13:54.836" v="984" actId="20577"/>
          <ac:spMkLst>
            <pc:docMk/>
            <pc:sldMk cId="3764093758" sldId="432"/>
            <ac:spMk id="3" creationId="{93FAF5BA-C394-45F5-9338-38535BF0AD8B}"/>
          </ac:spMkLst>
        </pc:spChg>
        <pc:spChg chg="add del mod">
          <ac:chgData name="Christel Maes" userId="7e61469a-7c21-464c-bace-a1bda262211a" providerId="ADAL" clId="{E6AF4EF5-C35A-4340-B369-10F98116971F}" dt="2020-07-03T08:14:27.014" v="1032" actId="20577"/>
          <ac:spMkLst>
            <pc:docMk/>
            <pc:sldMk cId="3764093758" sldId="432"/>
            <ac:spMk id="5" creationId="{A67152F3-3F04-4307-8AA0-CC23FA48E1B8}"/>
          </ac:spMkLst>
        </pc:spChg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784660503" sldId="432"/>
        </pc:sldMkLst>
      </pc:sldChg>
      <pc:sldChg chg="delSp modSp add del mod">
        <pc:chgData name="Christel Maes" userId="7e61469a-7c21-464c-bace-a1bda262211a" providerId="ADAL" clId="{E6AF4EF5-C35A-4340-B369-10F98116971F}" dt="2020-07-03T09:09:31.065" v="1352" actId="47"/>
        <pc:sldMkLst>
          <pc:docMk/>
          <pc:sldMk cId="132450586" sldId="433"/>
        </pc:sldMkLst>
        <pc:spChg chg="del">
          <ac:chgData name="Christel Maes" userId="7e61469a-7c21-464c-bace-a1bda262211a" providerId="ADAL" clId="{E6AF4EF5-C35A-4340-B369-10F98116971F}" dt="2020-07-03T08:55:16.429" v="1297" actId="478"/>
          <ac:spMkLst>
            <pc:docMk/>
            <pc:sldMk cId="132450586" sldId="433"/>
            <ac:spMk id="101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55:18.644" v="1298" actId="478"/>
          <ac:spMkLst>
            <pc:docMk/>
            <pc:sldMk cId="132450586" sldId="433"/>
            <ac:spMk id="102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55:19.744" v="1299" actId="478"/>
          <ac:spMkLst>
            <pc:docMk/>
            <pc:sldMk cId="132450586" sldId="433"/>
            <ac:spMk id="103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55:15.518" v="1296" actId="478"/>
          <ac:spMkLst>
            <pc:docMk/>
            <pc:sldMk cId="132450586" sldId="433"/>
            <ac:spMk id="108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55:14.509" v="1295" actId="478"/>
          <ac:spMkLst>
            <pc:docMk/>
            <pc:sldMk cId="132450586" sldId="433"/>
            <ac:spMk id="109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56:10.311" v="1304" actId="478"/>
          <ac:spMkLst>
            <pc:docMk/>
            <pc:sldMk cId="132450586" sldId="433"/>
            <ac:spMk id="111" creationId="{00000000-0000-0000-0000-000000000000}"/>
          </ac:spMkLst>
        </pc:spChg>
        <pc:spChg chg="del mod">
          <ac:chgData name="Christel Maes" userId="7e61469a-7c21-464c-bace-a1bda262211a" providerId="ADAL" clId="{E6AF4EF5-C35A-4340-B369-10F98116971F}" dt="2020-07-03T08:55:52.580" v="1301" actId="478"/>
          <ac:spMkLst>
            <pc:docMk/>
            <pc:sldMk cId="132450586" sldId="433"/>
            <ac:spMk id="112" creationId="{00000000-0000-0000-0000-000000000000}"/>
          </ac:spMkLst>
        </pc:spChg>
        <pc:cxnChg chg="del mod">
          <ac:chgData name="Christel Maes" userId="7e61469a-7c21-464c-bace-a1bda262211a" providerId="ADAL" clId="{E6AF4EF5-C35A-4340-B369-10F98116971F}" dt="2020-07-03T08:55:54.943" v="1302" actId="478"/>
          <ac:cxnSpMkLst>
            <pc:docMk/>
            <pc:sldMk cId="132450586" sldId="433"/>
            <ac:cxnSpMk id="113" creationId="{00000000-0000-0000-0000-000000000000}"/>
          </ac:cxnSpMkLst>
        </pc:cxnChg>
        <pc:cxnChg chg="del mod">
          <ac:chgData name="Christel Maes" userId="7e61469a-7c21-464c-bace-a1bda262211a" providerId="ADAL" clId="{E6AF4EF5-C35A-4340-B369-10F98116971F}" dt="2020-07-03T08:55:57.441" v="1303" actId="478"/>
          <ac:cxnSpMkLst>
            <pc:docMk/>
            <pc:sldMk cId="132450586" sldId="433"/>
            <ac:cxnSpMk id="116" creationId="{00000000-0000-0000-0000-000000000000}"/>
          </ac:cxnSpMkLst>
        </pc:cxnChg>
      </pc:sldChg>
      <pc:sldChg chg="addSp delSp modSp add mod">
        <pc:chgData name="Christel Maes" userId="7e61469a-7c21-464c-bace-a1bda262211a" providerId="ADAL" clId="{E6AF4EF5-C35A-4340-B369-10F98116971F}" dt="2020-07-03T09:44:13.664" v="2067" actId="47"/>
        <pc:sldMkLst>
          <pc:docMk/>
          <pc:sldMk cId="690202324" sldId="433"/>
        </pc:sldMkLst>
        <pc:spChg chg="del">
          <ac:chgData name="Christel Maes" userId="7e61469a-7c21-464c-bace-a1bda262211a" providerId="ADAL" clId="{E6AF4EF5-C35A-4340-B369-10F98116971F}" dt="2020-07-03T09:36:32.299" v="1743" actId="478"/>
          <ac:spMkLst>
            <pc:docMk/>
            <pc:sldMk cId="690202324" sldId="433"/>
            <ac:spMk id="2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9:44:13.664" v="2067" actId="47"/>
          <ac:spMkLst>
            <pc:docMk/>
            <pc:sldMk cId="690202324" sldId="433"/>
            <ac:spMk id="3" creationId="{AEA6F73F-7EC5-4E32-BC63-D22B499AA3C5}"/>
          </ac:spMkLst>
        </pc:spChg>
        <pc:spChg chg="add del mod">
          <ac:chgData name="Christel Maes" userId="7e61469a-7c21-464c-bace-a1bda262211a" providerId="ADAL" clId="{E6AF4EF5-C35A-4340-B369-10F98116971F}" dt="2020-07-03T09:36:35.757" v="1744" actId="478"/>
          <ac:spMkLst>
            <pc:docMk/>
            <pc:sldMk cId="690202324" sldId="433"/>
            <ac:spMk id="8" creationId="{00051E5B-D7E9-4F2A-85C7-73346DE1437A}"/>
          </ac:spMkLst>
        </pc:spChg>
        <pc:spChg chg="add mod">
          <ac:chgData name="Christel Maes" userId="7e61469a-7c21-464c-bace-a1bda262211a" providerId="ADAL" clId="{E6AF4EF5-C35A-4340-B369-10F98116971F}" dt="2020-07-03T09:40:27.985" v="1861" actId="552"/>
          <ac:spMkLst>
            <pc:docMk/>
            <pc:sldMk cId="690202324" sldId="433"/>
            <ac:spMk id="9" creationId="{B58A5C96-E69E-4753-9809-7C870728A902}"/>
          </ac:spMkLst>
        </pc:spChg>
        <pc:spChg chg="mod">
          <ac:chgData name="Christel Maes" userId="7e61469a-7c21-464c-bace-a1bda262211a" providerId="ADAL" clId="{E6AF4EF5-C35A-4340-B369-10F98116971F}" dt="2020-07-03T09:37:31.303" v="1755" actId="1076"/>
          <ac:spMkLst>
            <pc:docMk/>
            <pc:sldMk cId="690202324" sldId="433"/>
            <ac:spMk id="10" creationId="{AA147E98-7EBA-493F-85B9-A954D9958BE3}"/>
          </ac:spMkLst>
        </pc:spChg>
        <pc:spChg chg="add mod">
          <ac:chgData name="Christel Maes" userId="7e61469a-7c21-464c-bace-a1bda262211a" providerId="ADAL" clId="{E6AF4EF5-C35A-4340-B369-10F98116971F}" dt="2020-07-03T09:40:30.785" v="1862" actId="465"/>
          <ac:spMkLst>
            <pc:docMk/>
            <pc:sldMk cId="690202324" sldId="433"/>
            <ac:spMk id="12" creationId="{7ACB1564-C4D4-4907-8976-747FA929B2F7}"/>
          </ac:spMkLst>
        </pc:spChg>
        <pc:spChg chg="add mod">
          <ac:chgData name="Christel Maes" userId="7e61469a-7c21-464c-bace-a1bda262211a" providerId="ADAL" clId="{E6AF4EF5-C35A-4340-B369-10F98116971F}" dt="2020-07-03T09:40:30.785" v="1862" actId="465"/>
          <ac:spMkLst>
            <pc:docMk/>
            <pc:sldMk cId="690202324" sldId="433"/>
            <ac:spMk id="13" creationId="{D2B5CE3E-549A-48BE-8ADE-EFF2815F694F}"/>
          </ac:spMkLst>
        </pc:spChg>
        <pc:spChg chg="add mod">
          <ac:chgData name="Christel Maes" userId="7e61469a-7c21-464c-bace-a1bda262211a" providerId="ADAL" clId="{E6AF4EF5-C35A-4340-B369-10F98116971F}" dt="2020-07-03T09:40:27.985" v="1861" actId="552"/>
          <ac:spMkLst>
            <pc:docMk/>
            <pc:sldMk cId="690202324" sldId="433"/>
            <ac:spMk id="14" creationId="{CA3C7671-EA51-48F3-8E31-D3DE7408B035}"/>
          </ac:spMkLst>
        </pc:spChg>
        <pc:spChg chg="del">
          <ac:chgData name="Christel Maes" userId="7e61469a-7c21-464c-bace-a1bda262211a" providerId="ADAL" clId="{E6AF4EF5-C35A-4340-B369-10F98116971F}" dt="2020-07-03T09:36:54.106" v="1748" actId="478"/>
          <ac:spMkLst>
            <pc:docMk/>
            <pc:sldMk cId="690202324" sldId="433"/>
            <ac:spMk id="15" creationId="{00000000-0000-0000-0000-000000000000}"/>
          </ac:spMkLst>
        </pc:spChg>
        <pc:picChg chg="mod">
          <ac:chgData name="Christel Maes" userId="7e61469a-7c21-464c-bace-a1bda262211a" providerId="ADAL" clId="{E6AF4EF5-C35A-4340-B369-10F98116971F}" dt="2020-07-03T09:37:57.470" v="1758" actId="14100"/>
          <ac:picMkLst>
            <pc:docMk/>
            <pc:sldMk cId="690202324" sldId="433"/>
            <ac:picMk id="4" creationId="{98F4B19A-60C6-4654-9598-885C973FB72A}"/>
          </ac:picMkLst>
        </pc:picChg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903662216" sldId="433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005813438" sldId="434"/>
        </pc:sldMkLst>
      </pc:sldChg>
      <pc:sldChg chg="addSp delSp modSp new del mod modClrScheme chgLayout">
        <pc:chgData name="Christel Maes" userId="7e61469a-7c21-464c-bace-a1bda262211a" providerId="ADAL" clId="{E6AF4EF5-C35A-4340-B369-10F98116971F}" dt="2020-07-03T14:44:42.474" v="2922" actId="2696"/>
        <pc:sldMkLst>
          <pc:docMk/>
          <pc:sldMk cId="3382848086" sldId="434"/>
        </pc:sldMkLst>
        <pc:spChg chg="del mod ord">
          <ac:chgData name="Christel Maes" userId="7e61469a-7c21-464c-bace-a1bda262211a" providerId="ADAL" clId="{E6AF4EF5-C35A-4340-B369-10F98116971F}" dt="2020-07-03T12:16:44.512" v="2316" actId="700"/>
          <ac:spMkLst>
            <pc:docMk/>
            <pc:sldMk cId="3382848086" sldId="434"/>
            <ac:spMk id="2" creationId="{416AAD63-8037-4B8E-B630-CD81F29BC677}"/>
          </ac:spMkLst>
        </pc:spChg>
        <pc:spChg chg="add del mod ord">
          <ac:chgData name="Christel Maes" userId="7e61469a-7c21-464c-bace-a1bda262211a" providerId="ADAL" clId="{E6AF4EF5-C35A-4340-B369-10F98116971F}" dt="2020-07-03T12:16:44.512" v="2316" actId="700"/>
          <ac:spMkLst>
            <pc:docMk/>
            <pc:sldMk cId="3382848086" sldId="434"/>
            <ac:spMk id="3" creationId="{E329C11D-E8F0-4DC0-9985-A6FDF83B1796}"/>
          </ac:spMkLst>
        </pc:spChg>
        <pc:spChg chg="del">
          <ac:chgData name="Christel Maes" userId="7e61469a-7c21-464c-bace-a1bda262211a" providerId="ADAL" clId="{E6AF4EF5-C35A-4340-B369-10F98116971F}" dt="2020-07-03T12:16:44.512" v="2316" actId="700"/>
          <ac:spMkLst>
            <pc:docMk/>
            <pc:sldMk cId="3382848086" sldId="434"/>
            <ac:spMk id="4" creationId="{43E4A6BA-F5B8-44D6-B2D8-755BD0D2EDA5}"/>
          </ac:spMkLst>
        </pc:spChg>
        <pc:spChg chg="mod ord">
          <ac:chgData name="Christel Maes" userId="7e61469a-7c21-464c-bace-a1bda262211a" providerId="ADAL" clId="{E6AF4EF5-C35A-4340-B369-10F98116971F}" dt="2020-07-03T12:16:44.512" v="2316" actId="700"/>
          <ac:spMkLst>
            <pc:docMk/>
            <pc:sldMk cId="3382848086" sldId="434"/>
            <ac:spMk id="5" creationId="{8CA9B585-AF4D-47CC-8736-2117F18BE438}"/>
          </ac:spMkLst>
        </pc:spChg>
        <pc:spChg chg="add del">
          <ac:chgData name="Christel Maes" userId="7e61469a-7c21-464c-bace-a1bda262211a" providerId="ADAL" clId="{E6AF4EF5-C35A-4340-B369-10F98116971F}" dt="2020-07-03T12:12:42.322" v="2313" actId="2696"/>
          <ac:spMkLst>
            <pc:docMk/>
            <pc:sldMk cId="3382848086" sldId="434"/>
            <ac:spMk id="6" creationId="{0A0151A0-1798-4AFB-A041-EE6C725D5C1F}"/>
          </ac:spMkLst>
        </pc:spChg>
        <pc:spChg chg="add del">
          <ac:chgData name="Christel Maes" userId="7e61469a-7c21-464c-bace-a1bda262211a" providerId="ADAL" clId="{E6AF4EF5-C35A-4340-B369-10F98116971F}" dt="2020-07-03T12:13:17.043" v="2315" actId="2696"/>
          <ac:spMkLst>
            <pc:docMk/>
            <pc:sldMk cId="3382848086" sldId="434"/>
            <ac:spMk id="7" creationId="{F934B870-9BB0-4319-B228-1119534336AA}"/>
          </ac:spMkLst>
        </pc:spChg>
        <pc:spChg chg="add mod ord">
          <ac:chgData name="Christel Maes" userId="7e61469a-7c21-464c-bace-a1bda262211a" providerId="ADAL" clId="{E6AF4EF5-C35A-4340-B369-10F98116971F}" dt="2020-07-03T12:16:44.512" v="2316" actId="700"/>
          <ac:spMkLst>
            <pc:docMk/>
            <pc:sldMk cId="3382848086" sldId="434"/>
            <ac:spMk id="8" creationId="{6E746B00-493D-41CA-BD99-456653648895}"/>
          </ac:spMkLst>
        </pc:spChg>
        <pc:spChg chg="add mod ord">
          <ac:chgData name="Christel Maes" userId="7e61469a-7c21-464c-bace-a1bda262211a" providerId="ADAL" clId="{E6AF4EF5-C35A-4340-B369-10F98116971F}" dt="2020-07-03T12:17:22.234" v="2330" actId="20577"/>
          <ac:spMkLst>
            <pc:docMk/>
            <pc:sldMk cId="3382848086" sldId="434"/>
            <ac:spMk id="9" creationId="{5EDA52C8-7B6F-477E-899C-870DCF99E7B2}"/>
          </ac:spMkLst>
        </pc:spChg>
      </pc:sldChg>
      <pc:sldChg chg="addSp modSp add mod">
        <pc:chgData name="Christel Maes" userId="7e61469a-7c21-464c-bace-a1bda262211a" providerId="ADAL" clId="{E6AF4EF5-C35A-4340-B369-10F98116971F}" dt="2020-07-03T14:57:54.584" v="3178" actId="20577"/>
        <pc:sldMkLst>
          <pc:docMk/>
          <pc:sldMk cId="3545606564" sldId="434"/>
        </pc:sldMkLst>
        <pc:spChg chg="mod">
          <ac:chgData name="Christel Maes" userId="7e61469a-7c21-464c-bace-a1bda262211a" providerId="ADAL" clId="{E6AF4EF5-C35A-4340-B369-10F98116971F}" dt="2020-07-03T14:57:54.584" v="3178" actId="20577"/>
          <ac:spMkLst>
            <pc:docMk/>
            <pc:sldMk cId="3545606564" sldId="434"/>
            <ac:spMk id="8" creationId="{6E746B00-493D-41CA-BD99-456653648895}"/>
          </ac:spMkLst>
        </pc:spChg>
        <pc:spChg chg="mod">
          <ac:chgData name="Christel Maes" userId="7e61469a-7c21-464c-bace-a1bda262211a" providerId="ADAL" clId="{E6AF4EF5-C35A-4340-B369-10F98116971F}" dt="2020-07-03T14:52:36.763" v="3085" actId="6549"/>
          <ac:spMkLst>
            <pc:docMk/>
            <pc:sldMk cId="3545606564" sldId="434"/>
            <ac:spMk id="9" creationId="{5EDA52C8-7B6F-477E-899C-870DCF99E7B2}"/>
          </ac:spMkLst>
        </pc:spChg>
        <pc:graphicFrameChg chg="add mod modGraphic">
          <ac:chgData name="Christel Maes" userId="7e61469a-7c21-464c-bace-a1bda262211a" providerId="ADAL" clId="{E6AF4EF5-C35A-4340-B369-10F98116971F}" dt="2020-07-03T14:53:01.585" v="3092" actId="14734"/>
          <ac:graphicFrameMkLst>
            <pc:docMk/>
            <pc:sldMk cId="3545606564" sldId="434"/>
            <ac:graphicFrameMk id="2" creationId="{109A9ADC-0A7A-4BA4-A7D5-CF4CF227B615}"/>
          </ac:graphicFrameMkLst>
        </pc:graphicFrameChg>
      </pc:sldChg>
      <pc:sldChg chg="addSp delSp modSp add mod">
        <pc:chgData name="Christel Maes" userId="7e61469a-7c21-464c-bace-a1bda262211a" providerId="ADAL" clId="{E6AF4EF5-C35A-4340-B369-10F98116971F}" dt="2020-07-03T14:25:48.270" v="2742" actId="20577"/>
        <pc:sldMkLst>
          <pc:docMk/>
          <pc:sldMk cId="2344521751" sldId="435"/>
        </pc:sldMkLst>
        <pc:spChg chg="mod">
          <ac:chgData name="Christel Maes" userId="7e61469a-7c21-464c-bace-a1bda262211a" providerId="ADAL" clId="{E6AF4EF5-C35A-4340-B369-10F98116971F}" dt="2020-07-03T14:25:48.270" v="2742" actId="20577"/>
          <ac:spMkLst>
            <pc:docMk/>
            <pc:sldMk cId="2344521751" sldId="435"/>
            <ac:spMk id="2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4:22:40.135" v="2674" actId="1076"/>
          <ac:spMkLst>
            <pc:docMk/>
            <pc:sldMk cId="2344521751" sldId="435"/>
            <ac:spMk id="3" creationId="{2AC69E33-E8D1-4DBB-88EE-7DD364746BC3}"/>
          </ac:spMkLst>
        </pc:spChg>
        <pc:spChg chg="mod">
          <ac:chgData name="Christel Maes" userId="7e61469a-7c21-464c-bace-a1bda262211a" providerId="ADAL" clId="{E6AF4EF5-C35A-4340-B369-10F98116971F}" dt="2020-07-03T14:21:21.963" v="2647" actId="6549"/>
          <ac:spMkLst>
            <pc:docMk/>
            <pc:sldMk cId="2344521751" sldId="435"/>
            <ac:spMk id="5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14:25:09.784" v="2738" actId="20577"/>
          <ac:spMkLst>
            <pc:docMk/>
            <pc:sldMk cId="2344521751" sldId="435"/>
            <ac:spMk id="8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14:21:31.791" v="2655" actId="478"/>
          <ac:spMkLst>
            <pc:docMk/>
            <pc:sldMk cId="2344521751" sldId="435"/>
            <ac:spMk id="9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14:15:56.746" v="2603" actId="478"/>
          <ac:spMkLst>
            <pc:docMk/>
            <pc:sldMk cId="2344521751" sldId="435"/>
            <ac:spMk id="11" creationId="{00000000-0000-0000-0000-000000000000}"/>
          </ac:spMkLst>
        </pc:spChg>
        <pc:picChg chg="del">
          <ac:chgData name="Christel Maes" userId="7e61469a-7c21-464c-bace-a1bda262211a" providerId="ADAL" clId="{E6AF4EF5-C35A-4340-B369-10F98116971F}" dt="2020-07-03T14:15:55.784" v="2602" actId="478"/>
          <ac:picMkLst>
            <pc:docMk/>
            <pc:sldMk cId="2344521751" sldId="435"/>
            <ac:picMk id="7" creationId="{00000000-0000-0000-0000-000000000000}"/>
          </ac:picMkLst>
        </pc:picChg>
        <pc:picChg chg="del">
          <ac:chgData name="Christel Maes" userId="7e61469a-7c21-464c-bace-a1bda262211a" providerId="ADAL" clId="{E6AF4EF5-C35A-4340-B369-10F98116971F}" dt="2020-07-03T14:15:55.109" v="2601" actId="478"/>
          <ac:picMkLst>
            <pc:docMk/>
            <pc:sldMk cId="2344521751" sldId="435"/>
            <ac:picMk id="12" creationId="{6C76C045-5E25-46F1-BA66-43AD281F6F95}"/>
          </ac:picMkLst>
        </pc:picChg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4012720116" sldId="435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472209581" sldId="436"/>
        </pc:sldMkLst>
      </pc:sldChg>
      <pc:sldChg chg="addSp delSp modSp add mod ord">
        <pc:chgData name="Christel Maes" userId="7e61469a-7c21-464c-bace-a1bda262211a" providerId="ADAL" clId="{E6AF4EF5-C35A-4340-B369-10F98116971F}" dt="2020-07-03T15:12:46.064" v="3333" actId="47"/>
        <pc:sldMkLst>
          <pc:docMk/>
          <pc:sldMk cId="4273069500" sldId="436"/>
        </pc:sldMkLst>
        <pc:spChg chg="mod">
          <ac:chgData name="Christel Maes" userId="7e61469a-7c21-464c-bace-a1bda262211a" providerId="ADAL" clId="{E6AF4EF5-C35A-4340-B369-10F98116971F}" dt="2020-07-03T15:12:46.064" v="3333" actId="47"/>
          <ac:spMkLst>
            <pc:docMk/>
            <pc:sldMk cId="4273069500" sldId="436"/>
            <ac:spMk id="2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15:03:33.307" v="3184" actId="478"/>
          <ac:spMkLst>
            <pc:docMk/>
            <pc:sldMk cId="4273069500" sldId="436"/>
            <ac:spMk id="3" creationId="{AEA6F73F-7EC5-4E32-BC63-D22B499AA3C5}"/>
          </ac:spMkLst>
        </pc:spChg>
        <pc:spChg chg="add mod">
          <ac:chgData name="Christel Maes" userId="7e61469a-7c21-464c-bace-a1bda262211a" providerId="ADAL" clId="{E6AF4EF5-C35A-4340-B369-10F98116971F}" dt="2020-07-03T15:12:37.011" v="3331" actId="207"/>
          <ac:spMkLst>
            <pc:docMk/>
            <pc:sldMk cId="4273069500" sldId="436"/>
            <ac:spMk id="4" creationId="{3220F063-54CE-45A0-AD5E-BA2C74F81E00}"/>
          </ac:spMkLst>
        </pc:spChg>
        <pc:spChg chg="mod">
          <ac:chgData name="Christel Maes" userId="7e61469a-7c21-464c-bace-a1bda262211a" providerId="ADAL" clId="{E6AF4EF5-C35A-4340-B369-10F98116971F}" dt="2020-07-03T15:12:05.371" v="3330" actId="20577"/>
          <ac:spMkLst>
            <pc:docMk/>
            <pc:sldMk cId="4273069500" sldId="436"/>
            <ac:spMk id="6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5:11:57.912" v="3329" actId="208"/>
          <ac:spMkLst>
            <pc:docMk/>
            <pc:sldMk cId="4273069500" sldId="436"/>
            <ac:spMk id="7" creationId="{3F45FC44-CD59-4534-A46F-011ABBB036CD}"/>
          </ac:spMkLst>
        </pc:spChg>
      </pc:sldChg>
      <pc:sldChg chg="addSp delSp modSp add mod modClrScheme chgLayout">
        <pc:chgData name="Christel Maes" userId="7e61469a-7c21-464c-bace-a1bda262211a" providerId="ADAL" clId="{E6AF4EF5-C35A-4340-B369-10F98116971F}" dt="2020-07-03T15:20:26.571" v="3385" actId="478"/>
        <pc:sldMkLst>
          <pc:docMk/>
          <pc:sldMk cId="16651394" sldId="437"/>
        </pc:sldMkLst>
        <pc:spChg chg="add mod">
          <ac:chgData name="Christel Maes" userId="7e61469a-7c21-464c-bace-a1bda262211a" providerId="ADAL" clId="{E6AF4EF5-C35A-4340-B369-10F98116971F}" dt="2020-07-03T15:06:18.212" v="3212" actId="21"/>
          <ac:spMkLst>
            <pc:docMk/>
            <pc:sldMk cId="16651394" sldId="437"/>
            <ac:spMk id="2" creationId="{6344EF50-450E-420B-85D5-5A70A1FBF52A}"/>
          </ac:spMkLst>
        </pc:spChg>
        <pc:spChg chg="add del mod ord">
          <ac:chgData name="Christel Maes" userId="7e61469a-7c21-464c-bace-a1bda262211a" providerId="ADAL" clId="{E6AF4EF5-C35A-4340-B369-10F98116971F}" dt="2020-07-03T15:06:57.896" v="3228" actId="478"/>
          <ac:spMkLst>
            <pc:docMk/>
            <pc:sldMk cId="16651394" sldId="437"/>
            <ac:spMk id="3" creationId="{AB30EB0F-645D-45D2-BFC4-1D5E0623CE74}"/>
          </ac:spMkLst>
        </pc:spChg>
        <pc:spChg chg="del">
          <ac:chgData name="Christel Maes" userId="7e61469a-7c21-464c-bace-a1bda262211a" providerId="ADAL" clId="{E6AF4EF5-C35A-4340-B369-10F98116971F}" dt="2020-07-03T15:05:12.359" v="3196" actId="478"/>
          <ac:spMkLst>
            <pc:docMk/>
            <pc:sldMk cId="16651394" sldId="437"/>
            <ac:spMk id="4" creationId="{95360C56-35B3-46F3-AC6A-4820E6ECFB0E}"/>
          </ac:spMkLst>
        </pc:spChg>
        <pc:spChg chg="mod ord">
          <ac:chgData name="Christel Maes" userId="7e61469a-7c21-464c-bace-a1bda262211a" providerId="ADAL" clId="{E6AF4EF5-C35A-4340-B369-10F98116971F}" dt="2020-07-03T15:05:33.595" v="3199" actId="700"/>
          <ac:spMkLst>
            <pc:docMk/>
            <pc:sldMk cId="16651394" sldId="437"/>
            <ac:spMk id="5" creationId="{00000000-0000-0000-0000-000000000000}"/>
          </ac:spMkLst>
        </pc:spChg>
        <pc:spChg chg="add del mod ord">
          <ac:chgData name="Christel Maes" userId="7e61469a-7c21-464c-bace-a1bda262211a" providerId="ADAL" clId="{E6AF4EF5-C35A-4340-B369-10F98116971F}" dt="2020-07-03T15:07:27.692" v="3233" actId="478"/>
          <ac:spMkLst>
            <pc:docMk/>
            <pc:sldMk cId="16651394" sldId="437"/>
            <ac:spMk id="6" creationId="{A2316C96-8A69-41EF-A8DC-6794E89689C3}"/>
          </ac:spMkLst>
        </pc:spChg>
        <pc:spChg chg="add del mod">
          <ac:chgData name="Christel Maes" userId="7e61469a-7c21-464c-bace-a1bda262211a" providerId="ADAL" clId="{E6AF4EF5-C35A-4340-B369-10F98116971F}" dt="2020-07-03T15:07:24.715" v="3232" actId="478"/>
          <ac:spMkLst>
            <pc:docMk/>
            <pc:sldMk cId="16651394" sldId="437"/>
            <ac:spMk id="7" creationId="{50D74E33-2829-4E92-8485-D398023404C0}"/>
          </ac:spMkLst>
        </pc:spChg>
        <pc:spChg chg="add del mod">
          <ac:chgData name="Christel Maes" userId="7e61469a-7c21-464c-bace-a1bda262211a" providerId="ADAL" clId="{E6AF4EF5-C35A-4340-B369-10F98116971F}" dt="2020-07-03T15:07:32.582" v="3234" actId="478"/>
          <ac:spMkLst>
            <pc:docMk/>
            <pc:sldMk cId="16651394" sldId="437"/>
            <ac:spMk id="9" creationId="{8C2FE4DA-3A21-4B28-BBEC-6C56C27A4B03}"/>
          </ac:spMkLst>
        </pc:spChg>
        <pc:spChg chg="add del">
          <ac:chgData name="Christel Maes" userId="7e61469a-7c21-464c-bace-a1bda262211a" providerId="ADAL" clId="{E6AF4EF5-C35A-4340-B369-10F98116971F}" dt="2020-07-03T15:07:52.841" v="3236" actId="478"/>
          <ac:spMkLst>
            <pc:docMk/>
            <pc:sldMk cId="16651394" sldId="437"/>
            <ac:spMk id="10" creationId="{5991EE43-1AE8-42FA-BD30-0AE78F9A2848}"/>
          </ac:spMkLst>
        </pc:spChg>
        <pc:spChg chg="add mod">
          <ac:chgData name="Christel Maes" userId="7e61469a-7c21-464c-bace-a1bda262211a" providerId="ADAL" clId="{E6AF4EF5-C35A-4340-B369-10F98116971F}" dt="2020-07-03T15:16:42.429" v="3354" actId="1076"/>
          <ac:spMkLst>
            <pc:docMk/>
            <pc:sldMk cId="16651394" sldId="437"/>
            <ac:spMk id="11" creationId="{84984FAE-4EBF-4BE4-A6E9-96ED301659D8}"/>
          </ac:spMkLst>
        </pc:spChg>
        <pc:spChg chg="mod ord">
          <ac:chgData name="Christel Maes" userId="7e61469a-7c21-464c-bace-a1bda262211a" providerId="ADAL" clId="{E6AF4EF5-C35A-4340-B369-10F98116971F}" dt="2020-07-03T15:05:33.595" v="3199" actId="700"/>
          <ac:spMkLst>
            <pc:docMk/>
            <pc:sldMk cId="16651394" sldId="437"/>
            <ac:spMk id="12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5:09:17.017" v="3246" actId="6549"/>
          <ac:spMkLst>
            <pc:docMk/>
            <pc:sldMk cId="16651394" sldId="437"/>
            <ac:spMk id="13" creationId="{F6A4725B-CA58-4491-88CB-B461005A9859}"/>
          </ac:spMkLst>
        </pc:spChg>
        <pc:cxnChg chg="add del mod">
          <ac:chgData name="Christel Maes" userId="7e61469a-7c21-464c-bace-a1bda262211a" providerId="ADAL" clId="{E6AF4EF5-C35A-4340-B369-10F98116971F}" dt="2020-07-03T15:20:25.685" v="3384" actId="478"/>
          <ac:cxnSpMkLst>
            <pc:docMk/>
            <pc:sldMk cId="16651394" sldId="437"/>
            <ac:cxnSpMk id="15" creationId="{29691462-0281-40CF-8E7A-4BF788CB9CEB}"/>
          </ac:cxnSpMkLst>
        </pc:cxnChg>
        <pc:cxnChg chg="add del mod">
          <ac:chgData name="Christel Maes" userId="7e61469a-7c21-464c-bace-a1bda262211a" providerId="ADAL" clId="{E6AF4EF5-C35A-4340-B369-10F98116971F}" dt="2020-07-03T15:20:26.571" v="3385" actId="478"/>
          <ac:cxnSpMkLst>
            <pc:docMk/>
            <pc:sldMk cId="16651394" sldId="437"/>
            <ac:cxnSpMk id="16" creationId="{BC4733FF-55D0-4967-8368-5D53BC8B98DF}"/>
          </ac:cxnSpMkLst>
        </pc:cxnChg>
        <pc:cxnChg chg="add del">
          <ac:chgData name="Christel Maes" userId="7e61469a-7c21-464c-bace-a1bda262211a" providerId="ADAL" clId="{E6AF4EF5-C35A-4340-B369-10F98116971F}" dt="2020-07-03T15:17:35.039" v="3380" actId="478"/>
          <ac:cxnSpMkLst>
            <pc:docMk/>
            <pc:sldMk cId="16651394" sldId="437"/>
            <ac:cxnSpMk id="18" creationId="{E51AABB0-6121-428E-9429-6D16666EB915}"/>
          </ac:cxnSpMkLst>
        </pc:cxnChg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002860439" sldId="437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370008380" sldId="438"/>
        </pc:sldMkLst>
      </pc:sldChg>
      <pc:sldChg chg="addSp delSp modSp add mod">
        <pc:chgData name="Christel Maes" userId="7e61469a-7c21-464c-bace-a1bda262211a" providerId="ADAL" clId="{E6AF4EF5-C35A-4340-B369-10F98116971F}" dt="2020-07-09T18:20:54.296" v="3711" actId="478"/>
        <pc:sldMkLst>
          <pc:docMk/>
          <pc:sldMk cId="3105467676" sldId="438"/>
        </pc:sldMkLst>
        <pc:spChg chg="mod">
          <ac:chgData name="Christel Maes" userId="7e61469a-7c21-464c-bace-a1bda262211a" providerId="ADAL" clId="{E6AF4EF5-C35A-4340-B369-10F98116971F}" dt="2020-07-03T15:25:51.081" v="3663" actId="20577"/>
          <ac:spMkLst>
            <pc:docMk/>
            <pc:sldMk cId="3105467676" sldId="438"/>
            <ac:spMk id="2" creationId="{00000000-0000-0000-0000-000000000000}"/>
          </ac:spMkLst>
        </pc:spChg>
        <pc:spChg chg="add del mod">
          <ac:chgData name="Christel Maes" userId="7e61469a-7c21-464c-bace-a1bda262211a" providerId="ADAL" clId="{E6AF4EF5-C35A-4340-B369-10F98116971F}" dt="2020-07-09T18:20:54.296" v="3711" actId="478"/>
          <ac:spMkLst>
            <pc:docMk/>
            <pc:sldMk cId="3105467676" sldId="438"/>
            <ac:spMk id="3" creationId="{43091055-73F7-4530-B065-4E94B280FD18}"/>
          </ac:spMkLst>
        </pc:spChg>
        <pc:spChg chg="mod">
          <ac:chgData name="Christel Maes" userId="7e61469a-7c21-464c-bace-a1bda262211a" providerId="ADAL" clId="{E6AF4EF5-C35A-4340-B369-10F98116971F}" dt="2020-07-03T15:22:10.096" v="3406" actId="478"/>
          <ac:spMkLst>
            <pc:docMk/>
            <pc:sldMk cId="3105467676" sldId="438"/>
            <ac:spMk id="4" creationId="{3220F063-54CE-45A0-AD5E-BA2C74F81E00}"/>
          </ac:spMkLst>
        </pc:spChg>
        <pc:spChg chg="del">
          <ac:chgData name="Christel Maes" userId="7e61469a-7c21-464c-bace-a1bda262211a" providerId="ADAL" clId="{E6AF4EF5-C35A-4340-B369-10F98116971F}" dt="2020-07-03T15:13:20.838" v="3350" actId="478"/>
          <ac:spMkLst>
            <pc:docMk/>
            <pc:sldMk cId="3105467676" sldId="438"/>
            <ac:spMk id="7" creationId="{3F45FC44-CD59-4534-A46F-011ABBB036CD}"/>
          </ac:spMkLst>
        </pc:spChg>
        <pc:spChg chg="add del">
          <ac:chgData name="Christel Maes" userId="7e61469a-7c21-464c-bace-a1bda262211a" providerId="ADAL" clId="{E6AF4EF5-C35A-4340-B369-10F98116971F}" dt="2020-07-09T18:20:50.255" v="3710" actId="478"/>
          <ac:spMkLst>
            <pc:docMk/>
            <pc:sldMk cId="3105467676" sldId="438"/>
            <ac:spMk id="8" creationId="{9B9C2FB1-A6CD-46DA-B5BA-8A3298C464C0}"/>
          </ac:spMkLst>
        </pc:spChg>
        <pc:spChg chg="add del">
          <ac:chgData name="Christel Maes" userId="7e61469a-7c21-464c-bace-a1bda262211a" providerId="ADAL" clId="{E6AF4EF5-C35A-4340-B369-10F98116971F}" dt="2020-07-09T18:20:47.925" v="3709" actId="478"/>
          <ac:spMkLst>
            <pc:docMk/>
            <pc:sldMk cId="3105467676" sldId="438"/>
            <ac:spMk id="9" creationId="{71B41167-2AD7-468D-9205-AB5E55D08340}"/>
          </ac:spMkLst>
        </pc:spChg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67151755" sldId="439"/>
        </pc:sldMkLst>
      </pc:sldChg>
      <pc:sldChg chg="addSp modSp add mod">
        <pc:chgData name="Christel Maes" userId="7e61469a-7c21-464c-bace-a1bda262211a" providerId="ADAL" clId="{E6AF4EF5-C35A-4340-B369-10F98116971F}" dt="2020-07-03T15:26:23.973" v="3667" actId="1582"/>
        <pc:sldMkLst>
          <pc:docMk/>
          <pc:sldMk cId="3273338353" sldId="439"/>
        </pc:sldMkLst>
        <pc:spChg chg="add mod">
          <ac:chgData name="Christel Maes" userId="7e61469a-7c21-464c-bace-a1bda262211a" providerId="ADAL" clId="{E6AF4EF5-C35A-4340-B369-10F98116971F}" dt="2020-07-03T15:26:23.973" v="3667" actId="1582"/>
          <ac:spMkLst>
            <pc:docMk/>
            <pc:sldMk cId="3273338353" sldId="439"/>
            <ac:spMk id="4" creationId="{295891BA-5AD7-4780-A50E-3E2FDDAAD93F}"/>
          </ac:spMkLst>
        </pc:spChg>
        <pc:spChg chg="mod">
          <ac:chgData name="Christel Maes" userId="7e61469a-7c21-464c-bace-a1bda262211a" providerId="ADAL" clId="{E6AF4EF5-C35A-4340-B369-10F98116971F}" dt="2020-07-03T15:22:40.184" v="3408" actId="1076"/>
          <ac:spMkLst>
            <pc:docMk/>
            <pc:sldMk cId="3273338353" sldId="439"/>
            <ac:spMk id="13" creationId="{F6A4725B-CA58-4491-88CB-B461005A9859}"/>
          </ac:spMkLst>
        </pc:spChg>
        <pc:picChg chg="add mod">
          <ac:chgData name="Christel Maes" userId="7e61469a-7c21-464c-bace-a1bda262211a" providerId="ADAL" clId="{E6AF4EF5-C35A-4340-B369-10F98116971F}" dt="2020-07-03T15:22:44.928" v="3410" actId="14100"/>
          <ac:picMkLst>
            <pc:docMk/>
            <pc:sldMk cId="3273338353" sldId="439"/>
            <ac:picMk id="3" creationId="{422F1430-923B-45A8-8B89-BDAD8A20C391}"/>
          </ac:picMkLst>
        </pc:picChg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417283831" sldId="440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867934551" sldId="44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7/09/2021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nl.wikipedia.org/wiki/Syntaxisboom" TargetMode="External"/><Relationship Id="rId3" Type="http://schemas.openxmlformats.org/officeDocument/2006/relationships/hyperlink" Target="https://nl.wikipedia.org/wiki/Computerprogramma" TargetMode="External"/><Relationship Id="rId7" Type="http://schemas.openxmlformats.org/officeDocument/2006/relationships/hyperlink" Target="https://nl.wikipedia.org/wiki/Boom_(datastructuur)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l.wikipedia.org/wiki/Datastructuur" TargetMode="External"/><Relationship Id="rId5" Type="http://schemas.openxmlformats.org/officeDocument/2006/relationships/hyperlink" Target="https://nl.wikipedia.org/wiki/Grammatica" TargetMode="External"/><Relationship Id="rId4" Type="http://schemas.openxmlformats.org/officeDocument/2006/relationships/hyperlink" Target="https://nl.wikipedia.org/wiki/Structuur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nl-BE" altLang="nl-BE" sz="1200">
                <a:latin typeface="Times New Roman" panose="02020603050405020304" pitchFamily="18" charset="0"/>
              </a:rPr>
              <a:t>XML introduction</a:t>
            </a:r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A8B4DBD-872D-4007-9747-EB8B042D7F85}" type="slidenum">
              <a:rPr lang="nl-BE" altLang="nl-BE" sz="1200">
                <a:latin typeface="Times New Roman" panose="02020603050405020304" pitchFamily="18" charset="0"/>
              </a:rPr>
              <a:pPr eaLnBrk="1" hangingPunct="1"/>
              <a:t>3</a:t>
            </a:fld>
            <a:endParaRPr lang="nl-BE" altLang="nl-BE" sz="1200">
              <a:latin typeface="Times New Roman" panose="02020603050405020304" pitchFamily="18" charset="0"/>
            </a:endParaRPr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185732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9169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nl-BE" altLang="nl-BE" sz="1200">
                <a:latin typeface="Times New Roman" panose="02020603050405020304" pitchFamily="18" charset="0"/>
              </a:rPr>
              <a:t>XML introduction</a:t>
            </a:r>
          </a:p>
        </p:txBody>
      </p:sp>
      <p:sp>
        <p:nvSpPr>
          <p:cNvPr id="327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8773FA0-F0D1-46FE-A6BF-A729BA0520E7}" type="slidenum">
              <a:rPr lang="nl-BE" altLang="nl-BE" sz="1200">
                <a:latin typeface="Times New Roman" panose="02020603050405020304" pitchFamily="18" charset="0"/>
              </a:rPr>
              <a:pPr eaLnBrk="1" hangingPunct="1"/>
              <a:t>4</a:t>
            </a:fld>
            <a:endParaRPr lang="nl-BE" altLang="nl-BE" sz="1200">
              <a:latin typeface="Times New Roman" panose="02020603050405020304" pitchFamily="18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 altLang="nl-BE" dirty="0"/>
          </a:p>
        </p:txBody>
      </p:sp>
    </p:spTree>
    <p:extLst>
      <p:ext uri="{BB962C8B-B14F-4D97-AF65-F5344CB8AC3E}">
        <p14:creationId xmlns:p14="http://schemas.microsoft.com/office/powerpoint/2010/main" val="3493986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nl-BE" altLang="nl-BE" sz="1200">
                <a:latin typeface="Times New Roman" panose="02020603050405020304" pitchFamily="18" charset="0"/>
              </a:rPr>
              <a:t>XML introduction</a:t>
            </a:r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A8B4DBD-872D-4007-9747-EB8B042D7F85}" type="slidenum">
              <a:rPr lang="nl-BE" altLang="nl-BE" sz="1200">
                <a:latin typeface="Times New Roman" panose="02020603050405020304" pitchFamily="18" charset="0"/>
              </a:rPr>
              <a:pPr eaLnBrk="1" hangingPunct="1"/>
              <a:t>5</a:t>
            </a:fld>
            <a:endParaRPr lang="nl-BE" altLang="nl-BE" sz="1200">
              <a:latin typeface="Times New Roman" panose="02020603050405020304" pitchFamily="18" charset="0"/>
            </a:endParaRPr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41684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nl-BE" altLang="nl-BE" sz="1200">
                <a:latin typeface="Times New Roman" panose="02020603050405020304" pitchFamily="18" charset="0"/>
              </a:rPr>
              <a:t>XML introduction</a:t>
            </a:r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A8B4DBD-872D-4007-9747-EB8B042D7F85}" type="slidenum">
              <a:rPr lang="nl-BE" altLang="nl-BE" sz="1200">
                <a:latin typeface="Times New Roman" panose="02020603050405020304" pitchFamily="18" charset="0"/>
              </a:rPr>
              <a:pPr eaLnBrk="1" hangingPunct="1"/>
              <a:t>6</a:t>
            </a:fld>
            <a:endParaRPr lang="nl-BE" altLang="nl-BE" sz="1200">
              <a:latin typeface="Times New Roman" panose="02020603050405020304" pitchFamily="18" charset="0"/>
            </a:endParaRPr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39141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187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nl-B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parser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(from English </a:t>
            </a:r>
            <a:r>
              <a:rPr lang="nl-B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parse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dissect, and the Latin </a:t>
            </a:r>
            <a:r>
              <a:rPr lang="nl-B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part) is a </a:t>
            </a:r>
            <a:r>
              <a:rPr lang="nl-B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erprogramma"/>
              </a:rPr>
              <a:t>computer program,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component of a program, that dissects the grammatical </a:t>
            </a:r>
            <a:r>
              <a:rPr lang="nl-B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tructuur"/>
              </a:rPr>
              <a:t>structure of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input according to a fixed </a:t>
            </a:r>
            <a:r>
              <a:rPr lang="nl-B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Grammatica"/>
              </a:rPr>
              <a:t>grammar</a:t>
            </a:r>
            <a:r>
              <a:rPr lang="nl-B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(parset)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parser converts the entered text into a </a:t>
            </a:r>
            <a:r>
              <a:rPr lang="nl-B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Datastructuur"/>
              </a:rPr>
              <a:t>data structure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Compare it to filling in a form with data in the given place in a given text format, such as block text.</a:t>
            </a:r>
          </a:p>
          <a:p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 of an operation with a parser is usually a </a:t>
            </a:r>
            <a:r>
              <a:rPr lang="nl-B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Boom (datastructuur)"/>
              </a:rPr>
              <a:t>tree structure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called the </a:t>
            </a:r>
            <a:r>
              <a:rPr lang="nl-BE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yntaxisboom"/>
              </a:rPr>
              <a:t>syntax tree.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4807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CB7B2-86EF-4EAE-A9B5-C63073B81464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6373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CB7B2-86EF-4EAE-A9B5-C63073B81464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3695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2181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A54DB-1B16-4AD1-A9F9-560BFE3100B9}" type="datetime1">
              <a:rPr lang="nl-BE" smtClean="0"/>
              <a:t>7/09/2021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DD14-A5A2-4EBE-8108-B4151B97AFA3}" type="datetime1">
              <a:rPr lang="nl-BE" smtClean="0"/>
              <a:t>7/09/2021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2C0-23FD-48D4-8694-5C8CCB26DE5B}" type="datetime1">
              <a:rPr lang="nl-BE" smtClean="0"/>
              <a:t>7/09/2021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A1D-A910-4100-B61A-B3604D95ED9D}" type="datetime1">
              <a:rPr lang="nl-BE" smtClean="0"/>
              <a:t>7/09/2021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4EC3-A4C1-4AD9-8B7B-E6619E9154A0}" type="datetime1">
              <a:rPr lang="nl-BE" smtClean="0"/>
              <a:t>7/09/2021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E8DE-ADBC-4B34-812D-AE94AC273780}" type="datetime1">
              <a:rPr lang="nl-BE" smtClean="0"/>
              <a:t>7/09/2021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5BAB-8768-4F28-94D4-0FB2B7E5CAF3}" type="datetime1">
              <a:rPr lang="nl-BE" smtClean="0"/>
              <a:t>7/09/2021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66F45-FB20-41E3-B1E4-21B171F68161}" type="datetime1">
              <a:rPr lang="nl-BE" smtClean="0"/>
              <a:t>7/09/2021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8E41-313F-407F-8EC3-61136F94D127}" type="datetime1">
              <a:rPr lang="nl-BE" smtClean="0"/>
              <a:t>7/09/2021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F37-38DA-4EAB-81BB-622D74C0BD14}" type="datetime1">
              <a:rPr lang="nl-BE" smtClean="0"/>
              <a:t>7/09/2021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687-702D-4DA9-A09E-7D549958D675}" type="datetime1">
              <a:rPr lang="nl-BE" smtClean="0"/>
              <a:t>7/09/2021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D3CD4-31DA-4C13-BE74-A8E9DA10F56B}" type="datetime1">
              <a:rPr lang="nl-BE" smtClean="0"/>
              <a:t>7/09/2021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21.m4a"/><Relationship Id="rId7" Type="http://schemas.openxmlformats.org/officeDocument/2006/relationships/image" Target="../media/image12.png"/><Relationship Id="rId2" Type="http://schemas.microsoft.com/office/2007/relationships/media" Target="../media/media21.m4a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2.m4a"/><Relationship Id="rId7" Type="http://schemas.openxmlformats.org/officeDocument/2006/relationships/image" Target="../media/image16.png"/><Relationship Id="rId2" Type="http://schemas.microsoft.com/office/2007/relationships/media" Target="../media/media22.m4a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audio" Target="../media/media23.m4a"/><Relationship Id="rId7" Type="http://schemas.openxmlformats.org/officeDocument/2006/relationships/image" Target="../media/image18.png"/><Relationship Id="rId2" Type="http://schemas.microsoft.com/office/2007/relationships/media" Target="../media/media23.m4a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5.m4a"/><Relationship Id="rId7" Type="http://schemas.openxmlformats.org/officeDocument/2006/relationships/image" Target="../media/image22.png"/><Relationship Id="rId2" Type="http://schemas.microsoft.com/office/2007/relationships/media" Target="../media/media25.m4a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6.m4a"/><Relationship Id="rId7" Type="http://schemas.openxmlformats.org/officeDocument/2006/relationships/image" Target="../media/image24.png"/><Relationship Id="rId2" Type="http://schemas.microsoft.com/office/2007/relationships/media" Target="../media/media26.m4a"/><Relationship Id="rId1" Type="http://schemas.openxmlformats.org/officeDocument/2006/relationships/tags" Target="../tags/tag6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2" Type="http://schemas.microsoft.com/office/2007/relationships/media" Target="../media/media27.m4a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8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Chapter 9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nl-BE" dirty="0" err="1"/>
              <a:t>XML files</a:t>
            </a:r>
            <a:endParaRPr lang="nl-B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26D26E6-1B0E-4741-80BB-52B4CCF5D0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0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39"/>
    </mc:Choice>
    <mc:Fallback xmlns="">
      <p:transition spd="slow" advTm="10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402844" y="1564163"/>
            <a:ext cx="11354352" cy="5157312"/>
          </a:xfrm>
        </p:spPr>
        <p:txBody>
          <a:bodyPr>
            <a:normAutofit lnSpcReduction="10000"/>
          </a:bodyPr>
          <a:lstStyle/>
          <a:p>
            <a:r>
              <a:rPr lang="nl-NL" dirty="0"/>
              <a:t>XML documents must have </a:t>
            </a:r>
            <a:r>
              <a:rPr lang="nl-NL" dirty="0">
                <a:solidFill>
                  <a:srgbClr val="EC4B2F"/>
                </a:solidFill>
              </a:rPr>
              <a:t>1 root</a:t>
            </a:r>
            <a:r>
              <a:rPr lang="nl-NL" dirty="0">
                <a:solidFill>
                  <a:schemeClr val="tx1"/>
                </a:solidFill>
              </a:rPr>
              <a:t> element </a:t>
            </a:r>
          </a:p>
          <a:p>
            <a:pPr marL="0" indent="0">
              <a:buNone/>
              <a:tabLst>
                <a:tab pos="893763" algn="l"/>
                <a:tab pos="1252538" algn="l"/>
                <a:tab pos="1609725" algn="l"/>
              </a:tabLst>
            </a:pPr>
            <a:r>
              <a:rPr lang="en-US" sz="2200" dirty="0">
                <a:latin typeface="Consolas" panose="020B0609020204030204" pitchFamily="49" charset="0"/>
              </a:rPr>
              <a:t>	&lt;root&gt; </a:t>
            </a:r>
          </a:p>
          <a:p>
            <a:pPr marL="0" indent="0">
              <a:buNone/>
              <a:tabLst>
                <a:tab pos="893763" algn="l"/>
                <a:tab pos="1252538" algn="l"/>
                <a:tab pos="1609725" algn="l"/>
              </a:tabLst>
            </a:pPr>
            <a:r>
              <a:rPr lang="en-US" sz="2200" dirty="0">
                <a:latin typeface="Consolas" panose="020B0609020204030204" pitchFamily="49" charset="0"/>
              </a:rPr>
              <a:t>		&lt;child&gt;</a:t>
            </a:r>
          </a:p>
          <a:p>
            <a:pPr marL="0" indent="0">
              <a:buNone/>
              <a:tabLst>
                <a:tab pos="893763" algn="l"/>
                <a:tab pos="1252538" algn="l"/>
                <a:tab pos="1609725" algn="l"/>
              </a:tabLst>
            </a:pPr>
            <a:r>
              <a:rPr lang="en-US" sz="2200" dirty="0">
                <a:latin typeface="Consolas" panose="020B0609020204030204" pitchFamily="49" charset="0"/>
              </a:rPr>
              <a:t>			&lt;</a:t>
            </a:r>
            <a:r>
              <a:rPr lang="en-US" sz="2200" dirty="0" err="1">
                <a:latin typeface="Consolas" panose="020B0609020204030204" pitchFamily="49" charset="0"/>
              </a:rPr>
              <a:t>subchild</a:t>
            </a:r>
            <a:r>
              <a:rPr lang="en-US" sz="2200" dirty="0">
                <a:latin typeface="Consolas" panose="020B0609020204030204" pitchFamily="49" charset="0"/>
              </a:rPr>
              <a:t>&gt;…… &lt;/</a:t>
            </a:r>
            <a:r>
              <a:rPr lang="en-US" sz="2200" dirty="0" err="1">
                <a:latin typeface="Consolas" panose="020B0609020204030204" pitchFamily="49" charset="0"/>
              </a:rPr>
              <a:t>subchild</a:t>
            </a:r>
            <a:r>
              <a:rPr lang="en-US" sz="22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  <a:tabLst>
                <a:tab pos="893763" algn="l"/>
                <a:tab pos="1252538" algn="l"/>
                <a:tab pos="1609725" algn="l"/>
              </a:tabLst>
            </a:pPr>
            <a:r>
              <a:rPr lang="en-US" sz="2200" dirty="0">
                <a:latin typeface="Consolas" panose="020B0609020204030204" pitchFamily="49" charset="0"/>
              </a:rPr>
              <a:t>		&lt;/child&gt; </a:t>
            </a:r>
          </a:p>
          <a:p>
            <a:pPr marL="0" indent="0">
              <a:buNone/>
              <a:tabLst>
                <a:tab pos="893763" algn="l"/>
                <a:tab pos="1252538" algn="l"/>
                <a:tab pos="1609725" algn="l"/>
              </a:tabLst>
            </a:pPr>
            <a:r>
              <a:rPr lang="en-US" sz="2200" dirty="0">
                <a:latin typeface="Consolas" panose="020B0609020204030204" pitchFamily="49" charset="0"/>
              </a:rPr>
              <a:t>	&lt;/root&gt; </a:t>
            </a:r>
          </a:p>
          <a:p>
            <a:r>
              <a:rPr lang="nl-BE" dirty="0"/>
              <a:t>Element names are </a:t>
            </a:r>
            <a:r>
              <a:rPr lang="nl-BE" dirty="0">
                <a:solidFill>
                  <a:srgbClr val="EC4B2F"/>
                </a:solidFill>
              </a:rPr>
              <a:t>case sensitive </a:t>
            </a:r>
          </a:p>
          <a:p>
            <a:pPr marL="857250" lvl="2" indent="0">
              <a:buNone/>
            </a:pPr>
            <a:r>
              <a:rPr lang="nl-BE" sz="2200" dirty="0">
                <a:latin typeface="Consolas" panose="020B0609020204030204" pitchFamily="49" charset="0"/>
              </a:rPr>
              <a:t>&lt;</a:t>
            </a:r>
            <a:r>
              <a:rPr lang="nl-BE" sz="2200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nl-BE" sz="2200" dirty="0">
                <a:latin typeface="Consolas" panose="020B0609020204030204" pitchFamily="49" charset="0"/>
              </a:rPr>
              <a:t>lbum&gt;</a:t>
            </a:r>
            <a:r>
              <a:rPr lang="nl-BE" sz="2200" dirty="0" err="1">
                <a:latin typeface="Consolas" panose="020B0609020204030204" pitchFamily="49" charset="0"/>
              </a:rPr>
              <a:t>this</a:t>
            </a:r>
            <a:r>
              <a:rPr lang="nl-BE" sz="2200" dirty="0">
                <a:latin typeface="Consolas" panose="020B0609020204030204" pitchFamily="49" charset="0"/>
              </a:rPr>
              <a:t> is wrong&lt;/</a:t>
            </a:r>
            <a:r>
              <a:rPr lang="nl-BE" sz="2200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nl-BE" sz="2200" dirty="0">
                <a:latin typeface="Consolas" panose="020B0609020204030204" pitchFamily="49" charset="0"/>
              </a:rPr>
              <a:t>lbum&gt; </a:t>
            </a:r>
          </a:p>
          <a:p>
            <a:pPr marL="857250" lvl="2" indent="0">
              <a:buNone/>
            </a:pPr>
            <a:r>
              <a:rPr lang="nl-NL" sz="2200" dirty="0">
                <a:latin typeface="Consolas" panose="020B0609020204030204" pitchFamily="49" charset="0"/>
              </a:rPr>
              <a:t>&lt;</a:t>
            </a:r>
            <a:r>
              <a:rPr lang="nl-NL" sz="2200" dirty="0">
                <a:solidFill>
                  <a:srgbClr val="00B050"/>
                </a:solidFill>
                <a:latin typeface="Consolas" panose="020B0609020204030204" pitchFamily="49" charset="0"/>
              </a:rPr>
              <a:t>a</a:t>
            </a:r>
            <a:r>
              <a:rPr lang="nl-NL" sz="2200" dirty="0">
                <a:latin typeface="Consolas" panose="020B0609020204030204" pitchFamily="49" charset="0"/>
              </a:rPr>
              <a:t>lbum&gt;</a:t>
            </a:r>
            <a:r>
              <a:rPr lang="nl-NL" sz="2200" dirty="0" err="1">
                <a:latin typeface="Consolas" panose="020B0609020204030204" pitchFamily="49" charset="0"/>
              </a:rPr>
              <a:t>this</a:t>
            </a:r>
            <a:r>
              <a:rPr lang="nl-NL" sz="2200" dirty="0">
                <a:latin typeface="Consolas" panose="020B0609020204030204" pitchFamily="49" charset="0"/>
              </a:rPr>
              <a:t> is correct&lt;/</a:t>
            </a:r>
            <a:r>
              <a:rPr lang="nl-NL" sz="2200" dirty="0">
                <a:solidFill>
                  <a:srgbClr val="00B050"/>
                </a:solidFill>
                <a:latin typeface="Consolas" panose="020B0609020204030204" pitchFamily="49" charset="0"/>
              </a:rPr>
              <a:t>a</a:t>
            </a:r>
            <a:r>
              <a:rPr lang="nl-NL" sz="2200" dirty="0">
                <a:latin typeface="Consolas" panose="020B0609020204030204" pitchFamily="49" charset="0"/>
              </a:rPr>
              <a:t>lbum&gt; </a:t>
            </a:r>
            <a:br>
              <a:rPr lang="nl-NL" sz="2200" dirty="0">
                <a:latin typeface="Consolas" panose="020B0609020204030204" pitchFamily="49" charset="0"/>
              </a:rPr>
            </a:br>
            <a:endParaRPr lang="nl-NL" dirty="0"/>
          </a:p>
          <a:p>
            <a:r>
              <a:rPr lang="nl-NL" dirty="0"/>
              <a:t>Elements must </a:t>
            </a:r>
            <a:r>
              <a:rPr lang="nl-NL" dirty="0">
                <a:solidFill>
                  <a:srgbClr val="EC4B2F"/>
                </a:solidFill>
              </a:rPr>
              <a:t>have a </a:t>
            </a:r>
            <a:r>
              <a:rPr lang="nl-NL" dirty="0" err="1">
                <a:solidFill>
                  <a:srgbClr val="EC4B2F"/>
                </a:solidFill>
              </a:rPr>
              <a:t>closing</a:t>
            </a:r>
            <a:r>
              <a:rPr lang="nl-NL" dirty="0">
                <a:solidFill>
                  <a:srgbClr val="EC4B2F"/>
                </a:solidFill>
              </a:rPr>
              <a:t> tag</a:t>
            </a:r>
          </a:p>
          <a:p>
            <a:pPr marL="857250" lvl="2" indent="0">
              <a:buNone/>
            </a:pPr>
            <a:r>
              <a:rPr lang="nl-BE" sz="2200" dirty="0">
                <a:latin typeface="Consolas" panose="020B0609020204030204" pitchFamily="49" charset="0"/>
              </a:rPr>
              <a:t>&lt;artist&gt;This is content&lt;/artist&gt; 	</a:t>
            </a:r>
            <a:r>
              <a:rPr lang="nl-BE" sz="2800" dirty="0"/>
              <a:t>or </a:t>
            </a:r>
            <a:r>
              <a:rPr lang="nl-BE" sz="2800" dirty="0" err="1"/>
              <a:t>when</a:t>
            </a:r>
            <a:r>
              <a:rPr lang="nl-BE" sz="2800" dirty="0"/>
              <a:t> </a:t>
            </a:r>
            <a:r>
              <a:rPr lang="nl-BE" sz="2800" dirty="0" err="1"/>
              <a:t>the</a:t>
            </a:r>
            <a:r>
              <a:rPr lang="nl-BE" sz="2800" dirty="0"/>
              <a:t> tag is empty</a:t>
            </a:r>
          </a:p>
          <a:p>
            <a:pPr marL="857250" lvl="2" indent="0">
              <a:buNone/>
            </a:pPr>
            <a:r>
              <a:rPr lang="nl-BE" sz="2200" dirty="0">
                <a:latin typeface="Consolas" panose="020B0609020204030204" pitchFamily="49" charset="0"/>
              </a:rPr>
              <a:t>&lt;artist/&gt;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10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Syntax XML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143417C-E6B0-4582-96F2-2C7D35D3A3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1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03"/>
    </mc:Choice>
    <mc:Fallback xmlns="">
      <p:transition spd="slow" advTm="13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421131" y="1564163"/>
            <a:ext cx="11654911" cy="5157312"/>
          </a:xfrm>
        </p:spPr>
        <p:txBody>
          <a:bodyPr>
            <a:normAutofit/>
          </a:bodyPr>
          <a:lstStyle/>
          <a:p>
            <a:r>
              <a:rPr lang="nl-BE" dirty="0"/>
              <a:t>Elements must be nested correctly</a:t>
            </a:r>
          </a:p>
          <a:p>
            <a:pPr marL="800100" lvl="2" indent="0">
              <a:buNone/>
            </a:pPr>
            <a:r>
              <a:rPr lang="nl-NL" sz="2000" dirty="0">
                <a:solidFill>
                  <a:srgbClr val="009CAB"/>
                </a:solidFill>
                <a:latin typeface="Consolas" panose="020B0609020204030204" pitchFamily="49" charset="0"/>
              </a:rPr>
              <a:t>&lt;</a:t>
            </a:r>
            <a:r>
              <a:rPr lang="nl-NL" sz="2000" dirty="0" err="1">
                <a:solidFill>
                  <a:srgbClr val="009CAB"/>
                </a:solidFill>
                <a:latin typeface="Consolas" panose="020B0609020204030204" pitchFamily="49" charset="0"/>
              </a:rPr>
              <a:t>sentence</a:t>
            </a:r>
            <a:r>
              <a:rPr lang="nl-NL" sz="2000" dirty="0">
                <a:solidFill>
                  <a:srgbClr val="009CAB"/>
                </a:solidFill>
                <a:latin typeface="Consolas" panose="020B0609020204030204" pitchFamily="49" charset="0"/>
              </a:rPr>
              <a:t>&gt;</a:t>
            </a:r>
            <a:r>
              <a:rPr lang="nl-NL" sz="2000" dirty="0">
                <a:solidFill>
                  <a:srgbClr val="FF0000"/>
                </a:solidFill>
                <a:latin typeface="Consolas" panose="020B0609020204030204" pitchFamily="49" charset="0"/>
              </a:rPr>
              <a:t>&lt;part&gt;</a:t>
            </a:r>
            <a:r>
              <a:rPr lang="nl-NL" sz="2000" dirty="0" err="1">
                <a:latin typeface="Consolas" panose="020B0609020204030204" pitchFamily="49" charset="0"/>
              </a:rPr>
              <a:t>this</a:t>
            </a:r>
            <a:r>
              <a:rPr lang="nl-NL" sz="2000" dirty="0">
                <a:latin typeface="Consolas" panose="020B0609020204030204" pitchFamily="49" charset="0"/>
              </a:rPr>
              <a:t> is wrong</a:t>
            </a:r>
            <a:r>
              <a:rPr lang="nl-NL" sz="2000" dirty="0">
                <a:solidFill>
                  <a:srgbClr val="FF0000"/>
                </a:solidFill>
                <a:latin typeface="Consolas" panose="020B0609020204030204" pitchFamily="49" charset="0"/>
              </a:rPr>
              <a:t>&lt;/part&gt;</a:t>
            </a:r>
            <a:r>
              <a:rPr lang="nl-NL" sz="2000" dirty="0">
                <a:latin typeface="Consolas" panose="020B0609020204030204" pitchFamily="49" charset="0"/>
              </a:rPr>
              <a:t>in XML</a:t>
            </a:r>
            <a:r>
              <a:rPr lang="nl-NL" sz="2000" dirty="0">
                <a:solidFill>
                  <a:srgbClr val="009CAB"/>
                </a:solidFill>
                <a:latin typeface="Consolas" panose="020B0609020204030204" pitchFamily="49" charset="0"/>
              </a:rPr>
              <a:t>&lt;/</a:t>
            </a:r>
            <a:r>
              <a:rPr lang="nl-NL" sz="2000" dirty="0" err="1">
                <a:solidFill>
                  <a:srgbClr val="009CAB"/>
                </a:solidFill>
                <a:latin typeface="Consolas" panose="020B0609020204030204" pitchFamily="49" charset="0"/>
              </a:rPr>
              <a:t>sentence</a:t>
            </a:r>
            <a:r>
              <a:rPr lang="nl-NL" sz="2000" dirty="0">
                <a:solidFill>
                  <a:srgbClr val="009CAB"/>
                </a:solidFill>
                <a:latin typeface="Consolas" panose="020B0609020204030204" pitchFamily="49" charset="0"/>
              </a:rPr>
              <a:t>&gt; </a:t>
            </a:r>
          </a:p>
          <a:p>
            <a:pPr marL="800100" lvl="2" indent="0">
              <a:buNone/>
            </a:pPr>
            <a:r>
              <a:rPr lang="nl-NL" sz="2000" dirty="0">
                <a:solidFill>
                  <a:srgbClr val="009CAB"/>
                </a:solidFill>
                <a:latin typeface="Consolas" panose="020B0609020204030204" pitchFamily="49" charset="0"/>
              </a:rPr>
              <a:t>&lt;</a:t>
            </a:r>
            <a:r>
              <a:rPr lang="nl-NL" sz="2000" dirty="0" err="1">
                <a:solidFill>
                  <a:srgbClr val="009CAB"/>
                </a:solidFill>
                <a:latin typeface="Consolas" panose="020B0609020204030204" pitchFamily="49" charset="0"/>
              </a:rPr>
              <a:t>sentence</a:t>
            </a:r>
            <a:r>
              <a:rPr lang="nl-NL" sz="2000" dirty="0">
                <a:solidFill>
                  <a:srgbClr val="009CAB"/>
                </a:solidFill>
                <a:latin typeface="Consolas" panose="020B0609020204030204" pitchFamily="49" charset="0"/>
              </a:rPr>
              <a:t>&gt;</a:t>
            </a:r>
            <a:r>
              <a:rPr lang="nl-NL" sz="2000" dirty="0">
                <a:solidFill>
                  <a:srgbClr val="00B050"/>
                </a:solidFill>
                <a:latin typeface="Consolas" panose="020B0609020204030204" pitchFamily="49" charset="0"/>
              </a:rPr>
              <a:t>&lt;part&gt;</a:t>
            </a:r>
            <a:r>
              <a:rPr lang="nl-NL" sz="2000" dirty="0" err="1">
                <a:latin typeface="Consolas" panose="020B0609020204030204" pitchFamily="49" charset="0"/>
              </a:rPr>
              <a:t>this</a:t>
            </a:r>
            <a:r>
              <a:rPr lang="nl-NL" sz="2000" dirty="0">
                <a:latin typeface="Consolas" panose="020B0609020204030204" pitchFamily="49" charset="0"/>
              </a:rPr>
              <a:t> is correct in XML</a:t>
            </a:r>
            <a:r>
              <a:rPr lang="nl-NL" sz="2000" dirty="0">
                <a:solidFill>
                  <a:srgbClr val="00B050"/>
                </a:solidFill>
                <a:latin typeface="Consolas" panose="020B0609020204030204" pitchFamily="49" charset="0"/>
              </a:rPr>
              <a:t>&lt;/part&gt;&lt;/</a:t>
            </a:r>
            <a:r>
              <a:rPr lang="nl-NL" sz="2000" dirty="0">
                <a:solidFill>
                  <a:srgbClr val="009CAB"/>
                </a:solidFill>
                <a:latin typeface="Consolas" panose="020B0609020204030204" pitchFamily="49" charset="0"/>
              </a:rPr>
              <a:t>sentence&gt; </a:t>
            </a:r>
          </a:p>
          <a:p>
            <a:pPr>
              <a:tabLst>
                <a:tab pos="1252538" algn="l"/>
                <a:tab pos="1609725" algn="l"/>
              </a:tabLst>
            </a:pPr>
            <a:endParaRPr lang="nl-NL" sz="1200" dirty="0"/>
          </a:p>
          <a:p>
            <a:pPr>
              <a:tabLst>
                <a:tab pos="1252538" algn="l"/>
                <a:tab pos="1609725" algn="l"/>
              </a:tabLst>
            </a:pPr>
            <a:r>
              <a:rPr lang="nl-NL" dirty="0" err="1"/>
              <a:t>Elements</a:t>
            </a:r>
            <a:r>
              <a:rPr lang="nl-NL" dirty="0"/>
              <a:t> </a:t>
            </a:r>
            <a:r>
              <a:rPr lang="nl-NL" dirty="0" err="1"/>
              <a:t>may</a:t>
            </a:r>
            <a:r>
              <a:rPr lang="nl-NL" dirty="0"/>
              <a:t> have </a:t>
            </a:r>
            <a:r>
              <a:rPr lang="nl-NL" dirty="0" err="1"/>
              <a:t>attributes</a:t>
            </a:r>
            <a:r>
              <a:rPr lang="nl-NL" dirty="0"/>
              <a:t>. 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must be </a:t>
            </a:r>
            <a:r>
              <a:rPr lang="nl-NL" dirty="0" err="1"/>
              <a:t>between</a:t>
            </a:r>
            <a:r>
              <a:rPr lang="nl-NL" dirty="0"/>
              <a:t> (double) quotes </a:t>
            </a:r>
          </a:p>
          <a:p>
            <a:pPr marL="800100" lvl="2" indent="0">
              <a:buNone/>
              <a:tabLst>
                <a:tab pos="1252538" algn="l"/>
                <a:tab pos="1609725" algn="l"/>
              </a:tabLst>
            </a:pPr>
            <a:r>
              <a:rPr lang="nl-BE" sz="2000" dirty="0">
                <a:latin typeface="Consolas" panose="020B0609020204030204" pitchFamily="49" charset="0"/>
              </a:rPr>
              <a:t>&lt;</a:t>
            </a:r>
            <a:r>
              <a:rPr lang="nl-BE" sz="2000" dirty="0" err="1">
                <a:latin typeface="Consolas" panose="020B0609020204030204" pitchFamily="49" charset="0"/>
              </a:rPr>
              <a:t>message</a:t>
            </a:r>
            <a:r>
              <a:rPr lang="nl-BE" sz="2000" dirty="0"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B050"/>
                </a:solidFill>
                <a:latin typeface="Consolas" panose="020B0609020204030204" pitchFamily="49" charset="0"/>
              </a:rPr>
              <a:t>date=“1 </a:t>
            </a:r>
            <a:r>
              <a:rPr lang="nl-BE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October</a:t>
            </a:r>
            <a:r>
              <a:rPr lang="nl-BE" sz="2000" dirty="0">
                <a:solidFill>
                  <a:srgbClr val="00B050"/>
                </a:solidFill>
                <a:latin typeface="Consolas" panose="020B0609020204030204" pitchFamily="49" charset="0"/>
              </a:rPr>
              <a:t>”</a:t>
            </a:r>
            <a:r>
              <a:rPr lang="nl-BE" sz="2000" dirty="0">
                <a:latin typeface="Consolas" panose="020B0609020204030204" pitchFamily="49" charset="0"/>
              </a:rPr>
              <a:t>&gt;</a:t>
            </a:r>
          </a:p>
          <a:p>
            <a:pPr marL="800100" lvl="2" indent="0">
              <a:buNone/>
              <a:tabLst>
                <a:tab pos="1252538" algn="l"/>
                <a:tab pos="1609725" algn="l"/>
              </a:tabLst>
            </a:pPr>
            <a:r>
              <a:rPr lang="nl-BE" sz="2000" dirty="0">
                <a:latin typeface="Consolas" panose="020B0609020204030204" pitchFamily="49" charset="0"/>
              </a:rPr>
              <a:t>	&lt;</a:t>
            </a:r>
            <a:r>
              <a:rPr lang="nl-BE" sz="2000" dirty="0" err="1">
                <a:latin typeface="Consolas" panose="020B0609020204030204" pitchFamily="49" charset="0"/>
              </a:rPr>
              <a:t>from</a:t>
            </a:r>
            <a:r>
              <a:rPr lang="nl-BE" sz="2000" dirty="0">
                <a:latin typeface="Consolas" panose="020B0609020204030204" pitchFamily="49" charset="0"/>
              </a:rPr>
              <a:t>&gt;Python teacher&lt;/</a:t>
            </a:r>
            <a:r>
              <a:rPr lang="nl-BE" sz="2000" dirty="0" err="1">
                <a:latin typeface="Consolas" panose="020B0609020204030204" pitchFamily="49" charset="0"/>
              </a:rPr>
              <a:t>from</a:t>
            </a:r>
            <a:r>
              <a:rPr lang="nl-BE" sz="2000" dirty="0">
                <a:latin typeface="Consolas" panose="020B0609020204030204" pitchFamily="49" charset="0"/>
              </a:rPr>
              <a:t>&gt;</a:t>
            </a:r>
          </a:p>
          <a:p>
            <a:pPr marL="800100" lvl="2" indent="0">
              <a:buNone/>
              <a:tabLst>
                <a:tab pos="1252538" algn="l"/>
                <a:tab pos="1609725" algn="l"/>
              </a:tabLst>
            </a:pPr>
            <a:r>
              <a:rPr lang="nl-BE" sz="2000" dirty="0">
                <a:latin typeface="Consolas" panose="020B0609020204030204" pitchFamily="49" charset="0"/>
              </a:rPr>
              <a:t>	&lt;</a:t>
            </a:r>
            <a:r>
              <a:rPr lang="nl-BE" sz="2000" dirty="0" err="1">
                <a:latin typeface="Consolas" panose="020B0609020204030204" pitchFamily="49" charset="0"/>
              </a:rPr>
              <a:t>to</a:t>
            </a:r>
            <a:r>
              <a:rPr lang="nl-BE" sz="2000" dirty="0">
                <a:latin typeface="Consolas" panose="020B0609020204030204" pitchFamily="49" charset="0"/>
              </a:rPr>
              <a:t>&gt;1 ITF A&lt;/</a:t>
            </a:r>
            <a:r>
              <a:rPr lang="nl-BE" sz="2000" dirty="0" err="1">
                <a:latin typeface="Consolas" panose="020B0609020204030204" pitchFamily="49" charset="0"/>
              </a:rPr>
              <a:t>to</a:t>
            </a:r>
            <a:r>
              <a:rPr lang="nl-BE" sz="2000" dirty="0">
                <a:latin typeface="Consolas" panose="020B0609020204030204" pitchFamily="49" charset="0"/>
              </a:rPr>
              <a:t>&gt;</a:t>
            </a:r>
          </a:p>
          <a:p>
            <a:pPr marL="800100" lvl="2" indent="0">
              <a:buNone/>
              <a:tabLst>
                <a:tab pos="1252538" algn="l"/>
                <a:tab pos="1609725" algn="l"/>
              </a:tabLst>
            </a:pPr>
            <a:r>
              <a:rPr lang="nl-BE" sz="2000" dirty="0">
                <a:latin typeface="Consolas" panose="020B0609020204030204" pitchFamily="49" charset="0"/>
              </a:rPr>
              <a:t>&lt;/</a:t>
            </a:r>
            <a:r>
              <a:rPr lang="nl-BE" sz="2000" dirty="0" err="1">
                <a:latin typeface="Consolas" panose="020B0609020204030204" pitchFamily="49" charset="0"/>
              </a:rPr>
              <a:t>message</a:t>
            </a:r>
            <a:r>
              <a:rPr lang="nl-BE" sz="2000" dirty="0">
                <a:latin typeface="Consolas" panose="020B0609020204030204" pitchFamily="49" charset="0"/>
              </a:rPr>
              <a:t>&gt; </a:t>
            </a:r>
          </a:p>
          <a:p>
            <a:pPr>
              <a:tabLst>
                <a:tab pos="1252538" algn="l"/>
                <a:tab pos="1609725" algn="l"/>
              </a:tabLst>
            </a:pPr>
            <a:endParaRPr lang="nl-BE" sz="1050" dirty="0"/>
          </a:p>
          <a:p>
            <a:pPr>
              <a:tabLst>
                <a:tab pos="1252538" algn="l"/>
                <a:tab pos="1609725" algn="l"/>
              </a:tabLst>
            </a:pPr>
            <a:r>
              <a:rPr lang="nl-BE" dirty="0"/>
              <a:t>Names start with a letter</a:t>
            </a:r>
            <a:r>
              <a:rPr lang="nl-BE" altLang="nl-BE" dirty="0"/>
              <a:t>, followed by a letter, number, ".", "_", "-" or ":" (reserved sign). </a:t>
            </a:r>
            <a:br>
              <a:rPr lang="nl-BE" altLang="nl-BE" dirty="0"/>
            </a:br>
            <a:r>
              <a:rPr lang="nl-BE" altLang="nl-BE" dirty="0" err="1"/>
              <a:t>Names</a:t>
            </a:r>
            <a:r>
              <a:rPr lang="nl-BE" altLang="nl-BE" dirty="0"/>
              <a:t> </a:t>
            </a:r>
            <a:r>
              <a:rPr lang="nl-BE" altLang="nl-BE" dirty="0" err="1"/>
              <a:t>may</a:t>
            </a:r>
            <a:r>
              <a:rPr lang="nl-BE" dirty="0"/>
              <a:t> not contain any blanks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cannot</a:t>
            </a:r>
            <a:r>
              <a:rPr lang="nl-BE" dirty="0"/>
              <a:t> start with the letters XML. 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11</a:t>
            </a:fld>
            <a:endParaRPr lang="nl-B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Syntax XML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752CBFB-4310-4D02-87E0-156F567209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9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07"/>
    </mc:Choice>
    <mc:Fallback xmlns="">
      <p:transition spd="slow" advTm="32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411988" y="1482336"/>
            <a:ext cx="11354352" cy="5157312"/>
          </a:xfrm>
        </p:spPr>
        <p:txBody>
          <a:bodyPr>
            <a:normAutofit/>
          </a:bodyPr>
          <a:lstStyle/>
          <a:p>
            <a:r>
              <a:rPr lang="nl-BE" dirty="0" err="1"/>
              <a:t>Comment</a:t>
            </a:r>
            <a:r>
              <a:rPr lang="nl-BE" dirty="0"/>
              <a:t> as </a:t>
            </a:r>
            <a:r>
              <a:rPr lang="nl-BE" dirty="0" err="1"/>
              <a:t>follows</a:t>
            </a:r>
            <a:r>
              <a:rPr lang="nl-BE" dirty="0"/>
              <a:t>:</a:t>
            </a:r>
          </a:p>
          <a:p>
            <a:pPr marL="457200" lvl="1" indent="0">
              <a:buNone/>
            </a:pPr>
            <a:r>
              <a:rPr lang="nl-BE" altLang="nl-BE" dirty="0"/>
              <a:t>	</a:t>
            </a:r>
            <a:r>
              <a:rPr lang="nl-BE" altLang="nl-BE" dirty="0">
                <a:solidFill>
                  <a:srgbClr val="4584B6"/>
                </a:solidFill>
                <a:latin typeface="Consolas" panose="020B0609020204030204" pitchFamily="49" charset="0"/>
              </a:rPr>
              <a:t>&lt;!--</a:t>
            </a:r>
            <a:r>
              <a:rPr lang="nl-BE" altLang="nl-BE" dirty="0" err="1">
                <a:solidFill>
                  <a:srgbClr val="4584B6"/>
                </a:solidFill>
                <a:latin typeface="Consolas" panose="020B0609020204030204" pitchFamily="49" charset="0"/>
              </a:rPr>
              <a:t>comment</a:t>
            </a:r>
            <a:r>
              <a:rPr lang="nl-BE" altLang="nl-BE" dirty="0">
                <a:solidFill>
                  <a:srgbClr val="4584B6"/>
                </a:solidFill>
                <a:latin typeface="Consolas" panose="020B0609020204030204" pitchFamily="49" charset="0"/>
              </a:rPr>
              <a:t>--&gt;</a:t>
            </a:r>
            <a:endParaRPr lang="nl-NL" altLang="nl-BE" dirty="0">
              <a:solidFill>
                <a:srgbClr val="4584B6"/>
              </a:solidFill>
              <a:latin typeface="Consolas" panose="020B0609020204030204" pitchFamily="49" charset="0"/>
            </a:endParaRPr>
          </a:p>
          <a:p>
            <a:endParaRPr lang="nl-BE" dirty="0"/>
          </a:p>
          <a:p>
            <a:r>
              <a:rPr lang="nl-BE" dirty="0"/>
              <a:t>5 special characters have an '</a:t>
            </a:r>
            <a:r>
              <a:rPr lang="nl-BE" dirty="0" err="1"/>
              <a:t>entity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’.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457200" lvl="1" indent="0">
              <a:buNone/>
            </a:pP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12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Syntax XML</a:t>
            </a:r>
          </a:p>
        </p:txBody>
      </p:sp>
      <p:graphicFrame>
        <p:nvGraphicFramePr>
          <p:cNvPr id="3" name="Tabel 3">
            <a:extLst>
              <a:ext uri="{FF2B5EF4-FFF2-40B4-BE49-F238E27FC236}">
                <a16:creationId xmlns:a16="http://schemas.microsoft.com/office/drawing/2014/main" id="{3B80E690-E4E5-471D-9B0B-0865AE4D1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733706"/>
              </p:ext>
            </p:extLst>
          </p:nvPr>
        </p:nvGraphicFramePr>
        <p:xfrm>
          <a:off x="2292402" y="3613150"/>
          <a:ext cx="673073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5943">
                  <a:extLst>
                    <a:ext uri="{9D8B030D-6E8A-4147-A177-3AD203B41FA5}">
                      <a16:colId xmlns:a16="http://schemas.microsoft.com/office/drawing/2014/main" val="583625504"/>
                    </a:ext>
                  </a:extLst>
                </a:gridCol>
                <a:gridCol w="3374795">
                  <a:extLst>
                    <a:ext uri="{9D8B030D-6E8A-4147-A177-3AD203B41FA5}">
                      <a16:colId xmlns:a16="http://schemas.microsoft.com/office/drawing/2014/main" val="2843724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dirty="0" err="1"/>
                        <a:t>If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you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need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the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character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/>
                        <a:t>You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write</a:t>
                      </a:r>
                      <a:r>
                        <a:rPr lang="nl-BE" sz="2400" dirty="0"/>
                        <a:t> in </a:t>
                      </a:r>
                      <a:r>
                        <a:rPr lang="nl-BE" sz="2400" dirty="0" err="1"/>
                        <a:t>the</a:t>
                      </a:r>
                      <a:r>
                        <a:rPr lang="nl-BE" sz="2400" dirty="0"/>
                        <a:t> XML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20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altLang="nl-BE" sz="2400" dirty="0"/>
                        <a:t>&lt;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&amp;</a:t>
                      </a:r>
                      <a:r>
                        <a:rPr lang="nl-BE" sz="2400" dirty="0" err="1"/>
                        <a:t>lt</a:t>
                      </a:r>
                      <a:r>
                        <a:rPr lang="nl-BE" sz="2400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86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&amp;</a:t>
                      </a:r>
                      <a:r>
                        <a:rPr lang="nl-BE" sz="2400" dirty="0" err="1"/>
                        <a:t>gt</a:t>
                      </a:r>
                      <a:r>
                        <a:rPr lang="nl-BE" sz="2400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332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/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&amp;</a:t>
                      </a:r>
                      <a:r>
                        <a:rPr lang="nl-BE" sz="2400" dirty="0" err="1"/>
                        <a:t>apos</a:t>
                      </a:r>
                      <a:r>
                        <a:rPr lang="nl-BE" sz="2400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020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/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&amp;</a:t>
                      </a:r>
                      <a:r>
                        <a:rPr lang="nl-BE" sz="2400" dirty="0" err="1"/>
                        <a:t>quot</a:t>
                      </a:r>
                      <a:r>
                        <a:rPr lang="nl-BE" sz="2400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353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&amp;</a:t>
                      </a:r>
                      <a:r>
                        <a:rPr lang="nl-BE" sz="2400" dirty="0" err="1"/>
                        <a:t>amp</a:t>
                      </a:r>
                      <a:r>
                        <a:rPr lang="nl-BE" sz="2400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01632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5CBFB58-BD54-4866-BB9B-08DDD29D96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2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22"/>
    </mc:Choice>
    <mc:Fallback xmlns="">
      <p:transition spd="slow" advTm="21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967138-F518-497D-A44E-0E775C5BE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nl-BE" dirty="0"/>
              <a:t>Application </a:t>
            </a:r>
            <a:r>
              <a:rPr lang="nl-BE" altLang="nl-BE" dirty="0" err="1"/>
              <a:t>areas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FAF5BA-C394-45F5-9338-38535BF0A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altLang="nl-BE" dirty="0" err="1"/>
              <a:t>Example</a:t>
            </a:r>
            <a:r>
              <a:rPr lang="nl-BE" altLang="nl-BE" dirty="0"/>
              <a:t> in Java: </a:t>
            </a:r>
            <a:r>
              <a:rPr lang="nl-BE" altLang="nl-BE" dirty="0" err="1"/>
              <a:t>using</a:t>
            </a:r>
            <a:r>
              <a:rPr lang="nl-BE" altLang="nl-BE" dirty="0"/>
              <a:t> </a:t>
            </a:r>
            <a:r>
              <a:rPr lang="nl-BE" altLang="nl-BE" dirty="0" err="1"/>
              <a:t>an</a:t>
            </a:r>
            <a:r>
              <a:rPr lang="nl-BE" altLang="nl-BE" dirty="0"/>
              <a:t> </a:t>
            </a:r>
            <a:r>
              <a:rPr lang="nl-BE" altLang="nl-BE" dirty="0" err="1"/>
              <a:t>xml</a:t>
            </a:r>
            <a:r>
              <a:rPr lang="nl-BE" altLang="nl-BE" dirty="0"/>
              <a:t> document as a </a:t>
            </a:r>
            <a:r>
              <a:rPr lang="nl-BE" altLang="nl-BE" dirty="0" err="1"/>
              <a:t>configuration</a:t>
            </a:r>
            <a:r>
              <a:rPr lang="nl-BE" altLang="nl-BE" dirty="0"/>
              <a:t> file </a:t>
            </a:r>
            <a:r>
              <a:rPr lang="nl-BE" altLang="nl-BE" dirty="0" err="1"/>
              <a:t>for</a:t>
            </a:r>
            <a:r>
              <a:rPr lang="nl-BE" altLang="nl-BE" dirty="0"/>
              <a:t> </a:t>
            </a:r>
            <a:r>
              <a:rPr lang="nl-BE" altLang="nl-BE" dirty="0" err="1"/>
              <a:t>your</a:t>
            </a:r>
            <a:r>
              <a:rPr lang="nl-BE" altLang="nl-BE" dirty="0"/>
              <a:t> </a:t>
            </a:r>
            <a:r>
              <a:rPr lang="nl-BE" altLang="nl-BE" dirty="0" err="1"/>
              <a:t>own</a:t>
            </a:r>
            <a:r>
              <a:rPr lang="nl-BE" altLang="nl-BE" dirty="0"/>
              <a:t> (web) </a:t>
            </a:r>
            <a:r>
              <a:rPr lang="nl-BE" altLang="nl-BE" dirty="0" err="1"/>
              <a:t>application</a:t>
            </a:r>
            <a:endParaRPr lang="nl-BE" alt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0C55817-4A61-4585-8D9C-180EA5C9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67152F3-3F04-4307-8AA0-CC23FA48E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885" y="2504936"/>
            <a:ext cx="7872668" cy="42165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="1.0" 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="UTF-8"</a:t>
            </a:r>
            <a:r>
              <a:rPr kumimoji="0" lang="nl-BE" altLang="nl-BE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project 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xmlns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="http://maven.apache.org/POM/4.0.0" 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xmlns: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xsi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="http://www.w3.org/2001/XMLSchema-instance"</a:t>
            </a:r>
            <a:b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xsi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:schemaLocation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="http://maven.apache.org/POM/4.0.0 https://maven.apache.org/xsd/maven-4.0.0.xsd"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modelVersion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&gt;4.0.0&lt;/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modelVersion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org.springframework.boot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&gt;spring-boot-starter-</a:t>
            </a:r>
            <a:r>
              <a:rPr kumimoji="0" lang="nl-BE" altLang="nl-BE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&gt;2.2.6.RELEASE&lt;/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relativePath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nl-BE" altLang="nl-BE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&gt;fact.it&lt;/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&gt;project-</a:t>
            </a:r>
            <a:r>
              <a:rPr kumimoji="0" lang="nl-BE" altLang="nl-BE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olympics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&gt;0.0.1-SNAPSHOT&lt;/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&gt;project-</a:t>
            </a:r>
            <a:r>
              <a:rPr kumimoji="0" lang="nl-BE" altLang="nl-BE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olympics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&gt;Keuzeproject 2&lt;/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java.version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&gt;11&lt;/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java.version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org.springframework.boot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&gt;spring-boot-starter-</a:t>
            </a:r>
            <a:r>
              <a:rPr kumimoji="0" lang="nl-BE" altLang="nl-BE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jdbc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….</a:t>
            </a: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57BDA18-D7DD-48C4-BFC0-8DC3321896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66"/>
    </mc:Choice>
    <mc:Fallback xmlns="">
      <p:transition spd="slow" advTm="21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XML in Python</a:t>
            </a:r>
            <a:endParaRPr lang="nl-NL" altLang="nl-B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nl-BE" altLang="nl-BE" sz="2800" dirty="0"/>
              <a:t>In Python we </a:t>
            </a:r>
            <a:r>
              <a:rPr lang="nl-BE" altLang="nl-BE" sz="2800" dirty="0" err="1"/>
              <a:t>will</a:t>
            </a:r>
            <a:r>
              <a:rPr lang="nl-BE" altLang="nl-BE" sz="2800" dirty="0"/>
              <a:t> </a:t>
            </a:r>
            <a:r>
              <a:rPr lang="nl-BE" altLang="nl-BE" sz="2800" dirty="0" err="1"/>
              <a:t>learn</a:t>
            </a:r>
            <a:r>
              <a:rPr lang="nl-BE" altLang="nl-BE" sz="2800" dirty="0"/>
              <a:t> </a:t>
            </a:r>
            <a:r>
              <a:rPr lang="nl-BE" altLang="nl-BE" sz="2800" dirty="0" err="1"/>
              <a:t>to</a:t>
            </a:r>
            <a:endParaRPr lang="nl-NL" altLang="nl-BE" sz="2800" dirty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nl-NL" altLang="nl-BE" dirty="0" err="1">
                <a:solidFill>
                  <a:srgbClr val="C00000"/>
                </a:solidFill>
                <a:cs typeface="Times New Roman" panose="02020603050405020304" pitchFamily="18" charset="0"/>
              </a:rPr>
              <a:t>navigate</a:t>
            </a:r>
            <a:r>
              <a:rPr lang="nl-NL" altLang="nl-BE" sz="2600" dirty="0">
                <a:cs typeface="Times New Roman" panose="02020603050405020304" pitchFamily="18" charset="0"/>
              </a:rPr>
              <a:t> through the structure of an XML document</a:t>
            </a:r>
          </a:p>
          <a:p>
            <a:pPr lvl="1"/>
            <a:r>
              <a:rPr lang="nl-NL" altLang="nl-BE" sz="2600" dirty="0">
                <a:solidFill>
                  <a:srgbClr val="C00000"/>
                </a:solidFill>
                <a:cs typeface="Times New Roman" panose="02020603050405020304" pitchFamily="18" charset="0"/>
              </a:rPr>
              <a:t>add</a:t>
            </a:r>
            <a:r>
              <a:rPr lang="nl-NL" altLang="nl-BE" sz="2600" dirty="0">
                <a:cs typeface="Times New Roman" panose="02020603050405020304" pitchFamily="18" charset="0"/>
              </a:rPr>
              <a:t>, </a:t>
            </a:r>
            <a:r>
              <a:rPr lang="nl-NL" altLang="nl-BE" sz="2600" dirty="0">
                <a:solidFill>
                  <a:srgbClr val="C00000"/>
                </a:solidFill>
                <a:cs typeface="Times New Roman" panose="02020603050405020304" pitchFamily="18" charset="0"/>
              </a:rPr>
              <a:t>delete</a:t>
            </a:r>
            <a:r>
              <a:rPr lang="nl-NL" altLang="nl-BE" sz="2600" dirty="0">
                <a:cs typeface="Times New Roman" panose="02020603050405020304" pitchFamily="18" charset="0"/>
              </a:rPr>
              <a:t> and </a:t>
            </a:r>
            <a:r>
              <a:rPr lang="nl-NL" altLang="nl-BE" sz="2600" dirty="0">
                <a:solidFill>
                  <a:srgbClr val="C00000"/>
                </a:solidFill>
                <a:cs typeface="Times New Roman" panose="02020603050405020304" pitchFamily="18" charset="0"/>
              </a:rPr>
              <a:t>modify</a:t>
            </a:r>
            <a:r>
              <a:rPr lang="nl-NL" altLang="nl-BE" sz="2600" dirty="0">
                <a:cs typeface="Times New Roman" panose="02020603050405020304" pitchFamily="18" charset="0"/>
              </a:rPr>
              <a:t> elements </a:t>
            </a:r>
          </a:p>
          <a:p>
            <a:pPr lvl="1"/>
            <a:r>
              <a:rPr lang="nl-NL" altLang="nl-BE" dirty="0">
                <a:solidFill>
                  <a:srgbClr val="C00000"/>
                </a:solidFill>
                <a:cs typeface="Times New Roman" panose="02020603050405020304" pitchFamily="18" charset="0"/>
              </a:rPr>
              <a:t>create</a:t>
            </a:r>
            <a:r>
              <a:rPr lang="nl-NL" altLang="nl-BE" dirty="0">
                <a:cs typeface="Times New Roman" panose="02020603050405020304" pitchFamily="18" charset="0"/>
              </a:rPr>
              <a:t> an </a:t>
            </a:r>
            <a:r>
              <a:rPr lang="nl-NL" altLang="nl-BE" dirty="0" err="1">
                <a:cs typeface="Times New Roman" panose="02020603050405020304" pitchFamily="18" charset="0"/>
              </a:rPr>
              <a:t>XML file</a:t>
            </a:r>
            <a:endParaRPr lang="nl-NL" altLang="nl-BE" dirty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endParaRPr lang="nl-NL" altLang="nl-BE" sz="2600" dirty="0">
              <a:solidFill>
                <a:srgbClr val="C00000"/>
              </a:solidFill>
            </a:endParaRPr>
          </a:p>
          <a:p>
            <a:r>
              <a:rPr lang="en-US" dirty="0"/>
              <a:t>All elements can be accessed through the XML DOM (</a:t>
            </a:r>
            <a:r>
              <a:rPr lang="nl-BE" i="1" dirty="0"/>
              <a:t>Document Object Model) </a:t>
            </a:r>
            <a:r>
              <a:rPr lang="en-US" dirty="0"/>
              <a:t>.</a:t>
            </a:r>
          </a:p>
          <a:p>
            <a:r>
              <a:rPr lang="en-US" dirty="0"/>
              <a:t>The XML DOM defines a standard way for accessing and manipulating XML documents. It presents an XML document as a tree-structure.</a:t>
            </a:r>
            <a:endParaRPr lang="nl-NL" altLang="nl-BE" sz="28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D940BC8-6618-47B0-A492-B3D73D82B0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25"/>
    </mc:Choice>
    <mc:Fallback xmlns="">
      <p:transition spd="slow" advTm="25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15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1: tree structure customers.xml</a:t>
            </a:r>
          </a:p>
        </p:txBody>
      </p:sp>
      <p:sp>
        <p:nvSpPr>
          <p:cNvPr id="101" name="Tekstvak 100"/>
          <p:cNvSpPr txBox="1"/>
          <p:nvPr/>
        </p:nvSpPr>
        <p:spPr>
          <a:xfrm>
            <a:off x="10860498" y="3057804"/>
            <a:ext cx="1013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rgbClr val="EC4B2F"/>
                </a:solidFill>
              </a:rPr>
              <a:t>Level 0</a:t>
            </a:r>
          </a:p>
        </p:txBody>
      </p:sp>
      <p:sp>
        <p:nvSpPr>
          <p:cNvPr id="102" name="Tekstvak 101"/>
          <p:cNvSpPr txBox="1"/>
          <p:nvPr/>
        </p:nvSpPr>
        <p:spPr>
          <a:xfrm>
            <a:off x="10854999" y="3708902"/>
            <a:ext cx="105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rgbClr val="EC4B2F"/>
                </a:solidFill>
              </a:rPr>
              <a:t>Level 1</a:t>
            </a:r>
          </a:p>
        </p:txBody>
      </p:sp>
      <p:sp>
        <p:nvSpPr>
          <p:cNvPr id="103" name="Tekstvak 102"/>
          <p:cNvSpPr txBox="1"/>
          <p:nvPr/>
        </p:nvSpPr>
        <p:spPr>
          <a:xfrm>
            <a:off x="10892864" y="4872354"/>
            <a:ext cx="1013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rgbClr val="EC4B2F"/>
                </a:solidFill>
              </a:rPr>
              <a:t>Level 2</a:t>
            </a:r>
          </a:p>
        </p:txBody>
      </p:sp>
      <p:sp>
        <p:nvSpPr>
          <p:cNvPr id="108" name="Afgeronde rechthoek 107"/>
          <p:cNvSpPr/>
          <p:nvPr/>
        </p:nvSpPr>
        <p:spPr>
          <a:xfrm>
            <a:off x="10223429" y="1559306"/>
            <a:ext cx="1608617" cy="458247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09" name="Rechthoek 108"/>
          <p:cNvSpPr/>
          <p:nvPr/>
        </p:nvSpPr>
        <p:spPr>
          <a:xfrm>
            <a:off x="10223429" y="2148580"/>
            <a:ext cx="1608617" cy="312779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>
                <a:solidFill>
                  <a:schemeClr val="tx1"/>
                </a:solidFill>
              </a:rPr>
              <a:t>attribute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6D4084B-171C-4C00-8F0F-ECB9B3905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81" y="2461359"/>
            <a:ext cx="6547100" cy="275826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22E22550-30F5-4466-8AA5-CDCEEFD14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90" y="2032385"/>
            <a:ext cx="3858486" cy="387149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960571F-C43A-4C45-B9AA-C8C9246AF2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9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27"/>
    </mc:Choice>
    <mc:Fallback xmlns="">
      <p:transition spd="slow" advTm="37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258417" y="365125"/>
            <a:ext cx="11095383" cy="920015"/>
          </a:xfrm>
          <a:noFill/>
        </p:spPr>
        <p:txBody>
          <a:bodyPr>
            <a:normAutofit/>
          </a:bodyPr>
          <a:lstStyle/>
          <a:p>
            <a:r>
              <a:rPr lang="nl-BE" sz="3200" dirty="0"/>
              <a:t>Example 1: </a:t>
            </a:r>
            <a:r>
              <a:rPr lang="nl-BE" sz="3200" dirty="0" err="1"/>
              <a:t>Loading</a:t>
            </a:r>
            <a:r>
              <a:rPr lang="nl-BE" sz="3200" dirty="0"/>
              <a:t> </a:t>
            </a:r>
            <a:r>
              <a:rPr lang="nl-BE" sz="3200" dirty="0" err="1"/>
              <a:t>an</a:t>
            </a:r>
            <a:r>
              <a:rPr lang="nl-BE" sz="3200" dirty="0"/>
              <a:t> XML file </a:t>
            </a:r>
            <a:r>
              <a:rPr lang="nl-BE" sz="3200" dirty="0" err="1"/>
              <a:t>and</a:t>
            </a:r>
            <a:r>
              <a:rPr lang="nl-BE" sz="3200" dirty="0"/>
              <a:t> building a tree structure</a:t>
            </a:r>
          </a:p>
        </p:txBody>
      </p:sp>
      <p:sp>
        <p:nvSpPr>
          <p:cNvPr id="9" name="Tijdelijke aanduiding voor inhoud 8"/>
          <p:cNvSpPr>
            <a:spLocks noGrp="1"/>
          </p:cNvSpPr>
          <p:nvPr>
            <p:ph idx="1"/>
          </p:nvPr>
        </p:nvSpPr>
        <p:spPr>
          <a:xfrm>
            <a:off x="368300" y="1640263"/>
            <a:ext cx="11640820" cy="4840413"/>
          </a:xfrm>
        </p:spPr>
        <p:txBody>
          <a:bodyPr/>
          <a:lstStyle/>
          <a:p>
            <a:endParaRPr lang="nl-BE" sz="2400" dirty="0"/>
          </a:p>
          <a:p>
            <a:r>
              <a:rPr lang="nl-BE" sz="2400" dirty="0"/>
              <a:t>We import </a:t>
            </a:r>
            <a:r>
              <a:rPr lang="nl-BE" sz="2400" dirty="0" err="1"/>
              <a:t>xml.etree.ElementTree</a:t>
            </a:r>
            <a:r>
              <a:rPr lang="nl-BE" sz="2400" dirty="0"/>
              <a:t>: this module implements a simple but efficient API to parse and create XML data. </a:t>
            </a:r>
          </a:p>
          <a:p>
            <a:r>
              <a:rPr lang="nl-BE" sz="2400" dirty="0"/>
              <a:t>This module is usually abbreviated to ET</a:t>
            </a:r>
          </a:p>
          <a:p>
            <a:r>
              <a:rPr lang="nl-BE" sz="2400" dirty="0"/>
              <a:t>ET has two classes:</a:t>
            </a:r>
          </a:p>
          <a:p>
            <a:pPr lvl="1"/>
            <a:r>
              <a:rPr lang="nl-BE" sz="2200" dirty="0" err="1">
                <a:solidFill>
                  <a:srgbClr val="4584B6"/>
                </a:solidFill>
                <a:latin typeface="Consolas" panose="020B0609020204030204" pitchFamily="49" charset="0"/>
              </a:rPr>
              <a:t>ElementTree</a:t>
            </a:r>
            <a:r>
              <a:rPr lang="nl-BE" sz="2200" dirty="0"/>
              <a:t>: represents the entire XML document as a tree</a:t>
            </a:r>
          </a:p>
          <a:p>
            <a:pPr lvl="1"/>
            <a:r>
              <a:rPr lang="nl-BE" sz="2200" dirty="0">
                <a:solidFill>
                  <a:srgbClr val="4584B6"/>
                </a:solidFill>
                <a:latin typeface="Consolas" panose="020B0609020204030204" pitchFamily="49" charset="0"/>
              </a:rPr>
              <a:t>Element</a:t>
            </a:r>
            <a:r>
              <a:rPr lang="nl-BE" sz="2200" dirty="0"/>
              <a:t>: represents 1 node from the tree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16</a:t>
            </a:fld>
            <a:endParaRPr lang="nl-BE"/>
          </a:p>
        </p:txBody>
      </p:sp>
      <p:grpSp>
        <p:nvGrpSpPr>
          <p:cNvPr id="6" name="Groep 5"/>
          <p:cNvGrpSpPr/>
          <p:nvPr/>
        </p:nvGrpSpPr>
        <p:grpSpPr>
          <a:xfrm>
            <a:off x="7026803" y="3694684"/>
            <a:ext cx="5069840" cy="2660903"/>
            <a:chOff x="5037593" y="3978233"/>
            <a:chExt cx="4989726" cy="2559006"/>
          </a:xfrm>
        </p:grpSpPr>
        <p:sp>
          <p:nvSpPr>
            <p:cNvPr id="16" name="Afgeronde rechthoek 15"/>
            <p:cNvSpPr/>
            <p:nvPr/>
          </p:nvSpPr>
          <p:spPr>
            <a:xfrm>
              <a:off x="7373150" y="5147845"/>
              <a:ext cx="1943570" cy="4582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600" dirty="0" err="1">
                  <a:solidFill>
                    <a:schemeClr val="tx1"/>
                  </a:solidFill>
                </a:rPr>
                <a:t>customers</a:t>
              </a:r>
              <a:endParaRPr lang="nl-BE" sz="1600" dirty="0">
                <a:solidFill>
                  <a:schemeClr val="tx1"/>
                </a:solidFill>
              </a:endParaRPr>
            </a:p>
            <a:p>
              <a:pPr algn="ctr"/>
              <a:r>
                <a:rPr lang="nl-BE" sz="1600" dirty="0">
                  <a:solidFill>
                    <a:srgbClr val="00B050"/>
                  </a:solidFill>
                </a:rPr>
                <a:t>root</a:t>
              </a:r>
            </a:p>
          </p:txBody>
        </p:sp>
        <p:cxnSp>
          <p:nvCxnSpPr>
            <p:cNvPr id="17" name="Rechte verbindingslijn 16"/>
            <p:cNvCxnSpPr/>
            <p:nvPr/>
          </p:nvCxnSpPr>
          <p:spPr>
            <a:xfrm flipH="1" flipV="1">
              <a:off x="7903529" y="5611732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fgeronde rechthoek 17"/>
            <p:cNvSpPr/>
            <p:nvPr/>
          </p:nvSpPr>
          <p:spPr>
            <a:xfrm>
              <a:off x="5037593" y="5153485"/>
              <a:ext cx="1634714" cy="4582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600" dirty="0">
                  <a:solidFill>
                    <a:schemeClr val="tx1"/>
                  </a:solidFill>
                </a:rPr>
                <a:t>&lt;? </a:t>
              </a:r>
              <a:r>
                <a:rPr lang="nl-BE" sz="1600" dirty="0" err="1">
                  <a:solidFill>
                    <a:schemeClr val="tx1"/>
                  </a:solidFill>
                </a:rPr>
                <a:t>xml</a:t>
              </a:r>
              <a:r>
                <a:rPr lang="nl-BE" sz="1600" dirty="0">
                  <a:solidFill>
                    <a:schemeClr val="tx1"/>
                  </a:solidFill>
                </a:rPr>
                <a:t> ...?&gt;</a:t>
              </a:r>
            </a:p>
          </p:txBody>
        </p:sp>
        <p:sp>
          <p:nvSpPr>
            <p:cNvPr id="19" name="Afgeronde rechthoek 18"/>
            <p:cNvSpPr/>
            <p:nvPr/>
          </p:nvSpPr>
          <p:spPr>
            <a:xfrm>
              <a:off x="6222611" y="3978233"/>
              <a:ext cx="1514589" cy="55493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600" dirty="0">
                  <a:solidFill>
                    <a:schemeClr val="tx1"/>
                  </a:solidFill>
                </a:rPr>
                <a:t>Document</a:t>
              </a:r>
            </a:p>
            <a:p>
              <a:pPr algn="ctr"/>
              <a:r>
                <a:rPr lang="nl-BE" sz="1600" dirty="0" err="1">
                  <a:solidFill>
                    <a:srgbClr val="00B050"/>
                  </a:solidFill>
                </a:rPr>
                <a:t>xmlDoc</a:t>
              </a:r>
              <a:endParaRPr lang="nl-BE" sz="1600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Rechte verbindingslijn 19"/>
            <p:cNvCxnSpPr/>
            <p:nvPr/>
          </p:nvCxnSpPr>
          <p:spPr>
            <a:xfrm flipV="1">
              <a:off x="5821379" y="4851454"/>
              <a:ext cx="2069660" cy="3261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/>
            <p:cNvCxnSpPr/>
            <p:nvPr/>
          </p:nvCxnSpPr>
          <p:spPr>
            <a:xfrm flipH="1" flipV="1">
              <a:off x="5825239" y="4840843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/>
            <p:cNvCxnSpPr/>
            <p:nvPr/>
          </p:nvCxnSpPr>
          <p:spPr>
            <a:xfrm flipH="1" flipV="1">
              <a:off x="7891039" y="4836372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 flipH="1" flipV="1">
              <a:off x="6862711" y="4548406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echte verbindingslijn 28"/>
            <p:cNvCxnSpPr/>
            <p:nvPr/>
          </p:nvCxnSpPr>
          <p:spPr>
            <a:xfrm>
              <a:off x="5830723" y="5910502"/>
              <a:ext cx="3708113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Rechte verbindingslijn 29"/>
            <p:cNvCxnSpPr/>
            <p:nvPr/>
          </p:nvCxnSpPr>
          <p:spPr>
            <a:xfrm flipH="1" flipV="1">
              <a:off x="5830723" y="5910502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/>
            <p:cNvCxnSpPr/>
            <p:nvPr/>
          </p:nvCxnSpPr>
          <p:spPr>
            <a:xfrm flipH="1" flipV="1">
              <a:off x="6961176" y="5900117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echte verbindingslijn 31"/>
            <p:cNvCxnSpPr/>
            <p:nvPr/>
          </p:nvCxnSpPr>
          <p:spPr>
            <a:xfrm flipH="1" flipV="1">
              <a:off x="9538836" y="5900117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Rechte verbindingslijn 32"/>
            <p:cNvCxnSpPr/>
            <p:nvPr/>
          </p:nvCxnSpPr>
          <p:spPr>
            <a:xfrm flipH="1" flipV="1">
              <a:off x="8338712" y="5922854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Afgeronde rechthoek 33"/>
            <p:cNvSpPr/>
            <p:nvPr/>
          </p:nvSpPr>
          <p:spPr>
            <a:xfrm>
              <a:off x="5278481" y="6078992"/>
              <a:ext cx="1060758" cy="4582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600" dirty="0">
                  <a:solidFill>
                    <a:schemeClr val="tx1"/>
                  </a:solidFill>
                </a:rPr>
                <a:t>customer</a:t>
              </a:r>
            </a:p>
          </p:txBody>
        </p:sp>
        <p:sp>
          <p:nvSpPr>
            <p:cNvPr id="35" name="Afgeronde rechthoek 34"/>
            <p:cNvSpPr/>
            <p:nvPr/>
          </p:nvSpPr>
          <p:spPr>
            <a:xfrm>
              <a:off x="6507841" y="6068832"/>
              <a:ext cx="1060758" cy="4582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600" dirty="0">
                  <a:solidFill>
                    <a:schemeClr val="tx1"/>
                  </a:solidFill>
                </a:rPr>
                <a:t>customer</a:t>
              </a:r>
            </a:p>
          </p:txBody>
        </p:sp>
        <p:sp>
          <p:nvSpPr>
            <p:cNvPr id="36" name="Afgeronde rechthoek 35"/>
            <p:cNvSpPr/>
            <p:nvPr/>
          </p:nvSpPr>
          <p:spPr>
            <a:xfrm>
              <a:off x="7737201" y="6058672"/>
              <a:ext cx="1060758" cy="4582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600" dirty="0">
                  <a:solidFill>
                    <a:schemeClr val="tx1"/>
                  </a:solidFill>
                </a:rPr>
                <a:t>customer</a:t>
              </a:r>
            </a:p>
          </p:txBody>
        </p:sp>
        <p:sp>
          <p:nvSpPr>
            <p:cNvPr id="37" name="Afgeronde rechthoek 36"/>
            <p:cNvSpPr/>
            <p:nvPr/>
          </p:nvSpPr>
          <p:spPr>
            <a:xfrm>
              <a:off x="8966561" y="6048512"/>
              <a:ext cx="1060758" cy="4582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600" dirty="0">
                  <a:solidFill>
                    <a:schemeClr val="tx1"/>
                  </a:solidFill>
                </a:rPr>
                <a:t>customer</a:t>
              </a:r>
            </a:p>
          </p:txBody>
        </p:sp>
      </p:grpSp>
      <p:sp>
        <p:nvSpPr>
          <p:cNvPr id="38" name="Rechthoek 37"/>
          <p:cNvSpPr/>
          <p:nvPr/>
        </p:nvSpPr>
        <p:spPr>
          <a:xfrm>
            <a:off x="4572522" y="5581650"/>
            <a:ext cx="7573758" cy="8562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dirty="0" err="1">
                <a:solidFill>
                  <a:srgbClr val="00B050"/>
                </a:solidFill>
              </a:rPr>
              <a:t>ChildNodes</a:t>
            </a:r>
            <a:r>
              <a:rPr lang="nl-BE" dirty="0">
                <a:solidFill>
                  <a:srgbClr val="00B050"/>
                </a:solidFill>
              </a:rPr>
              <a:t> from root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88296" y="1549640"/>
            <a:ext cx="6246483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import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xml.etree.ElementTree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as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ET</a:t>
            </a:r>
            <a:endParaRPr kumimoji="0" lang="nl-BE" altLang="nl-BE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E5C58A2-408E-47F4-BA23-D602F8304A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33"/>
    </mc:Choice>
    <mc:Fallback xmlns="">
      <p:transition spd="slow" advTm="40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6AFBA3A7-0026-4361-9D43-350D7EBBF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07" y="3429000"/>
            <a:ext cx="6922094" cy="3051676"/>
          </a:xfrm>
          <a:prstGeom prst="rect">
            <a:avLst/>
          </a:prstGeom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71340" y="365125"/>
            <a:ext cx="10882460" cy="920015"/>
          </a:xfrm>
          <a:noFill/>
        </p:spPr>
        <p:txBody>
          <a:bodyPr>
            <a:normAutofit/>
          </a:bodyPr>
          <a:lstStyle/>
          <a:p>
            <a:r>
              <a:rPr lang="nl-BE" sz="3200" dirty="0"/>
              <a:t>Example 1: </a:t>
            </a:r>
            <a:r>
              <a:rPr lang="nl-BE" sz="3200" dirty="0" err="1"/>
              <a:t>Loading</a:t>
            </a:r>
            <a:r>
              <a:rPr lang="nl-BE" sz="3200" dirty="0"/>
              <a:t> </a:t>
            </a:r>
            <a:r>
              <a:rPr lang="nl-BE" sz="3200" dirty="0" err="1"/>
              <a:t>an</a:t>
            </a:r>
            <a:r>
              <a:rPr lang="nl-BE" sz="3200" dirty="0"/>
              <a:t> XML file </a:t>
            </a:r>
            <a:r>
              <a:rPr lang="nl-BE" sz="3200" dirty="0" err="1"/>
              <a:t>and</a:t>
            </a:r>
            <a:r>
              <a:rPr lang="nl-BE" sz="3200" dirty="0"/>
              <a:t> building a tree structure</a:t>
            </a:r>
          </a:p>
        </p:txBody>
      </p:sp>
      <p:sp>
        <p:nvSpPr>
          <p:cNvPr id="9" name="Tijdelijke aanduiding voor inhoud 8"/>
          <p:cNvSpPr>
            <a:spLocks noGrp="1"/>
          </p:cNvSpPr>
          <p:nvPr>
            <p:ph idx="1"/>
          </p:nvPr>
        </p:nvSpPr>
        <p:spPr>
          <a:xfrm>
            <a:off x="231229" y="1524001"/>
            <a:ext cx="11876688" cy="4956676"/>
          </a:xfrm>
        </p:spPr>
        <p:txBody>
          <a:bodyPr/>
          <a:lstStyle/>
          <a:p>
            <a:endParaRPr lang="nl-BE" sz="2400" dirty="0"/>
          </a:p>
          <a:p>
            <a:endParaRPr lang="nl-BE" sz="2400" dirty="0"/>
          </a:p>
          <a:p>
            <a:pPr lvl="1"/>
            <a:r>
              <a:rPr lang="nl-BE" sz="2400" dirty="0"/>
              <a:t>We read the data from a file and the </a:t>
            </a:r>
            <a:r>
              <a:rPr lang="nl-BE" sz="2400" dirty="0" err="1"/>
              <a:t>parse</a:t>
            </a:r>
            <a:r>
              <a:rPr lang="nl-BE" sz="2400" dirty="0"/>
              <a:t> </a:t>
            </a:r>
            <a:r>
              <a:rPr lang="nl-BE" sz="2400" dirty="0" err="1"/>
              <a:t>function</a:t>
            </a:r>
            <a:r>
              <a:rPr lang="nl-BE" sz="2400" dirty="0"/>
              <a:t> </a:t>
            </a:r>
            <a:r>
              <a:rPr lang="nl-BE" sz="2400" dirty="0" err="1"/>
              <a:t>builds</a:t>
            </a:r>
            <a:r>
              <a:rPr lang="nl-BE" sz="2400" dirty="0"/>
              <a:t> the tree structure.</a:t>
            </a:r>
          </a:p>
          <a:p>
            <a:pPr lvl="1"/>
            <a:r>
              <a:rPr lang="nl-BE" sz="2400" dirty="0"/>
              <a:t>With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4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getroot() </a:t>
            </a:r>
            <a:r>
              <a:rPr lang="nl-BE" sz="2400" dirty="0"/>
              <a:t>we can access the root of the tree and give it an explicit name</a:t>
            </a:r>
          </a:p>
          <a:p>
            <a:pPr marL="263525"/>
            <a:endParaRPr lang="nl-BE" sz="2400" dirty="0"/>
          </a:p>
          <a:p>
            <a:pPr marL="84138" indent="0">
              <a:buNone/>
            </a:pP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nl-BE" altLang="nl-BE" sz="24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400" b="1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root.tag</a:t>
            </a:r>
            <a:r>
              <a:rPr lang="nl-BE" altLang="nl-BE" sz="24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nl-BE" altLang="nl-BE" sz="2400" b="1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root.attrib</a:t>
            </a:r>
            <a:r>
              <a:rPr lang="nl-BE" altLang="nl-BE" sz="24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715963" lvl="1" indent="-342900"/>
            <a:r>
              <a:rPr lang="nl-BE" sz="2400" dirty="0"/>
              <a:t>The root has a tag and possibly also attributes</a:t>
            </a:r>
          </a:p>
          <a:p>
            <a:pPr marL="715963" lvl="1" indent="-342900"/>
            <a:r>
              <a:rPr lang="nl-BE" altLang="nl-BE" sz="2400" dirty="0"/>
              <a:t>Output: </a:t>
            </a:r>
          </a:p>
          <a:p>
            <a:pPr marL="457200" lvl="1" indent="0">
              <a:buNone/>
            </a:pPr>
            <a:r>
              <a:rPr lang="nl-BE" altLang="nl-BE" sz="2200" dirty="0"/>
              <a:t>	</a:t>
            </a:r>
            <a:endParaRPr lang="nl-BE" sz="2400" dirty="0"/>
          </a:p>
          <a:p>
            <a:endParaRPr lang="nl-BE" sz="2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17</a:t>
            </a:fld>
            <a:endParaRPr lang="nl-BE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71340" y="1511818"/>
            <a:ext cx="6363439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xmlDoc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ET.parse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"customers.xml"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b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root =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xmlDoc.getroot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endParaRPr kumimoji="0" lang="nl-BE" altLang="nl-BE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2A1598E-7CF0-46AC-82B2-06FB423F7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905" y="4928580"/>
            <a:ext cx="2353718" cy="7078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A508881-C93F-40DC-9E29-D99330B185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31"/>
    </mc:Choice>
    <mc:Fallback xmlns="">
      <p:transition spd="slow" advTm="43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7DD59E53-8E46-4232-8F01-07CE787D5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50" y="1457013"/>
            <a:ext cx="596188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root:</a:t>
            </a:r>
            <a:b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child.tag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child.attrib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496350" y="1961432"/>
            <a:ext cx="11068600" cy="4641421"/>
          </a:xfrm>
        </p:spPr>
        <p:txBody>
          <a:bodyPr/>
          <a:lstStyle/>
          <a:p>
            <a:pPr marL="0" indent="0">
              <a:buNone/>
            </a:pP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400" dirty="0"/>
              <a:t>The root has a number of </a:t>
            </a:r>
            <a:r>
              <a:rPr lang="nl-BE" sz="2400" dirty="0" err="1"/>
              <a:t>child</a:t>
            </a:r>
            <a:r>
              <a:rPr lang="nl-BE" sz="2400" dirty="0"/>
              <a:t> </a:t>
            </a:r>
            <a:r>
              <a:rPr lang="nl-BE" sz="2400" dirty="0" err="1"/>
              <a:t>nodes</a:t>
            </a:r>
            <a:r>
              <a:rPr lang="nl-BE" sz="2400" dirty="0"/>
              <a:t>. The children of the root (or any other node) form a List, so we </a:t>
            </a:r>
            <a:r>
              <a:rPr lang="nl-BE" sz="2400" dirty="0" err="1"/>
              <a:t>can</a:t>
            </a:r>
            <a:r>
              <a:rPr lang="nl-BE" sz="2400" dirty="0"/>
              <a:t> go through it with a </a:t>
            </a:r>
            <a:r>
              <a:rPr lang="nl-BE" sz="2400" dirty="0" err="1"/>
              <a:t>for</a:t>
            </a:r>
            <a:r>
              <a:rPr lang="nl-BE" sz="2400" dirty="0"/>
              <a:t> loop</a:t>
            </a:r>
          </a:p>
          <a:p>
            <a:r>
              <a:rPr lang="nl-BE" sz="2400" dirty="0"/>
              <a:t>Output: </a:t>
            </a:r>
          </a:p>
          <a:p>
            <a:pPr lvl="1"/>
            <a:endParaRPr lang="nl-BE" sz="2200" dirty="0"/>
          </a:p>
          <a:p>
            <a:pPr lvl="1"/>
            <a:endParaRPr lang="nl-BE" sz="2200" dirty="0"/>
          </a:p>
          <a:p>
            <a:pPr marL="0" indent="0">
              <a:buNone/>
            </a:pP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18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Example 1: navigating through the tree structure</a:t>
            </a:r>
          </a:p>
        </p:txBody>
      </p:sp>
      <p:sp>
        <p:nvSpPr>
          <p:cNvPr id="79" name="Rechthoek 78"/>
          <p:cNvSpPr/>
          <p:nvPr/>
        </p:nvSpPr>
        <p:spPr>
          <a:xfrm>
            <a:off x="2216547" y="1932979"/>
            <a:ext cx="1589172" cy="360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1" name="Rechthoek 80"/>
          <p:cNvSpPr/>
          <p:nvPr/>
        </p:nvSpPr>
        <p:spPr>
          <a:xfrm>
            <a:off x="3992880" y="1932979"/>
            <a:ext cx="2171700" cy="360000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C2118FF-7EF8-45CD-AB96-659B6A26E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747" y="3570448"/>
            <a:ext cx="4970232" cy="1248284"/>
          </a:xfrm>
          <a:prstGeom prst="rect">
            <a:avLst/>
          </a:prstGeom>
        </p:spPr>
      </p:pic>
      <p:sp>
        <p:nvSpPr>
          <p:cNvPr id="82" name="Rechthoek 81"/>
          <p:cNvSpPr/>
          <p:nvPr/>
        </p:nvSpPr>
        <p:spPr>
          <a:xfrm>
            <a:off x="2216546" y="3643274"/>
            <a:ext cx="4076612" cy="1102632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0" name="Rechthoek 79"/>
          <p:cNvSpPr/>
          <p:nvPr/>
        </p:nvSpPr>
        <p:spPr>
          <a:xfrm>
            <a:off x="1143747" y="3643275"/>
            <a:ext cx="1049353" cy="11026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048D681B-53A6-4584-B49E-8D86BFE0D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658" y="3230314"/>
            <a:ext cx="4133845" cy="3308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="1.0" 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="utf-8"</a:t>
            </a:r>
            <a:r>
              <a:rPr kumimoji="0" lang="nl-BE" altLang="nl-BE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customers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="yes" 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="NL"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&gt;An </a:t>
            </a:r>
            <a:r>
              <a:rPr kumimoji="0" lang="nl-BE" altLang="nl-BE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Andriesen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&gt;014/230998&lt;/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="no" 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="F"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&gt;Bart Bols&lt;/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&gt;016/238974&lt;/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="yes" 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="NL"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&gt;Carl </a:t>
            </a:r>
            <a:r>
              <a:rPr kumimoji="0" lang="nl-BE" altLang="nl-BE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Cerstiaens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&gt;014/452945&lt;/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="no" 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="NL"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&gt;Dirk Driesen&lt;/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&gt;015/286413&lt;/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customers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057A552-4EDC-4672-9CD9-A91147E93E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2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80"/>
    </mc:Choice>
    <mc:Fallback xmlns="">
      <p:transition spd="slow" advTm="44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E63986B6-A665-495E-8555-733CA7425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207" y="2175452"/>
            <a:ext cx="4259499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="1.0"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="utf-8"</a:t>
            </a:r>
            <a:r>
              <a:rPr kumimoji="0" lang="nl-BE" altLang="nl-BE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customers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="yes"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="NL"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&gt;An </a:t>
            </a:r>
            <a:r>
              <a:rPr kumimoji="0" lang="nl-BE" altLang="nl-B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Andriesen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&gt;014/230998&lt;/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="no"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="F"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&gt;Bart Bols&lt;/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&gt;016/238974&lt;/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="yes"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="NL"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&gt;Carl </a:t>
            </a:r>
            <a:r>
              <a:rPr kumimoji="0" lang="nl-BE" altLang="nl-B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Cerstiaens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&gt;014/452945&lt;/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="no"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="NL"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&gt;Dirk Driesen&lt;/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&gt;015/286413&lt;/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customers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582706" y="1491513"/>
            <a:ext cx="10786162" cy="1252373"/>
          </a:xfrm>
          <a:ln>
            <a:noFill/>
          </a:ln>
        </p:spPr>
        <p:txBody>
          <a:bodyPr>
            <a:normAutofit/>
          </a:bodyPr>
          <a:lstStyle/>
          <a:p>
            <a:r>
              <a:rPr lang="nl-BE" sz="2400" dirty="0"/>
              <a:t>Child nodes are nested and we can reach a specific node with the </a:t>
            </a:r>
            <a:r>
              <a:rPr lang="nl-BE" sz="2400" dirty="0" err="1">
                <a:solidFill>
                  <a:srgbClr val="FF0000"/>
                </a:solidFill>
              </a:rPr>
              <a:t>sequence</a:t>
            </a:r>
            <a:r>
              <a:rPr lang="nl-BE" sz="2400" dirty="0">
                <a:solidFill>
                  <a:srgbClr val="FF0000"/>
                </a:solidFill>
              </a:rPr>
              <a:t> </a:t>
            </a:r>
            <a:r>
              <a:rPr lang="nl-BE" sz="2400" dirty="0" err="1">
                <a:solidFill>
                  <a:srgbClr val="FF0000"/>
                </a:solidFill>
              </a:rPr>
              <a:t>number</a:t>
            </a:r>
            <a:endParaRPr lang="nl-BE" sz="2400" dirty="0">
              <a:solidFill>
                <a:srgbClr val="FF0000"/>
              </a:solidFill>
            </a:endParaRPr>
          </a:p>
          <a:p>
            <a:r>
              <a:rPr lang="nl-BE" sz="2400" dirty="0" err="1"/>
              <a:t>Numbering</a:t>
            </a:r>
            <a:r>
              <a:rPr lang="nl-BE" sz="2400" dirty="0"/>
              <a:t> starts at 0</a:t>
            </a:r>
          </a:p>
          <a:p>
            <a:pPr marL="0" indent="0">
              <a:buNone/>
            </a:pPr>
            <a:endParaRPr lang="nl-BE" sz="2400" dirty="0"/>
          </a:p>
          <a:p>
            <a:pPr marL="0" indent="0">
              <a:buNone/>
            </a:pPr>
            <a:endParaRPr lang="nl-BE" sz="2400" dirty="0"/>
          </a:p>
          <a:p>
            <a:pPr marL="0" indent="0">
              <a:buNone/>
            </a:pP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19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Example 1: navigating through the tree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910C7-CCE7-4F8C-A0E6-575BE24B737E}"/>
              </a:ext>
            </a:extLst>
          </p:cNvPr>
          <p:cNvSpPr txBox="1"/>
          <p:nvPr/>
        </p:nvSpPr>
        <p:spPr>
          <a:xfrm>
            <a:off x="7666305" y="2381825"/>
            <a:ext cx="2698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>
              <a:solidFill>
                <a:srgbClr val="FF0000"/>
              </a:solidFill>
            </a:endParaRPr>
          </a:p>
          <a:p>
            <a:r>
              <a:rPr lang="nl-BE" b="1" dirty="0">
                <a:solidFill>
                  <a:srgbClr val="FF0000"/>
                </a:solidFill>
              </a:rPr>
              <a:t>0</a:t>
            </a:r>
          </a:p>
          <a:p>
            <a:endParaRPr lang="nl-BE" b="1" dirty="0">
              <a:solidFill>
                <a:srgbClr val="FF0000"/>
              </a:solidFill>
            </a:endParaRPr>
          </a:p>
          <a:p>
            <a:endParaRPr lang="nl-BE" b="1" dirty="0">
              <a:solidFill>
                <a:srgbClr val="FF0000"/>
              </a:solidFill>
            </a:endParaRPr>
          </a:p>
          <a:p>
            <a:r>
              <a:rPr lang="nl-BE" b="1" dirty="0">
                <a:solidFill>
                  <a:srgbClr val="FF0000"/>
                </a:solidFill>
              </a:rPr>
              <a:t>1</a:t>
            </a:r>
          </a:p>
          <a:p>
            <a:endParaRPr lang="nl-BE" b="1" dirty="0">
              <a:solidFill>
                <a:srgbClr val="FF0000"/>
              </a:solidFill>
            </a:endParaRPr>
          </a:p>
          <a:p>
            <a:endParaRPr lang="nl-BE" b="1" dirty="0">
              <a:solidFill>
                <a:srgbClr val="FF0000"/>
              </a:solidFill>
            </a:endParaRPr>
          </a:p>
          <a:p>
            <a:r>
              <a:rPr lang="nl-BE" b="1" dirty="0">
                <a:solidFill>
                  <a:srgbClr val="FF0000"/>
                </a:solidFill>
              </a:rPr>
              <a:t>2</a:t>
            </a:r>
          </a:p>
          <a:p>
            <a:endParaRPr lang="nl-BE" b="1" dirty="0">
              <a:solidFill>
                <a:srgbClr val="FF0000"/>
              </a:solidFill>
            </a:endParaRPr>
          </a:p>
          <a:p>
            <a:endParaRPr lang="nl-BE" b="1" dirty="0">
              <a:solidFill>
                <a:srgbClr val="FF0000"/>
              </a:solidFill>
            </a:endParaRPr>
          </a:p>
          <a:p>
            <a:r>
              <a:rPr lang="nl-BE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233B4C9-2AA8-484E-8A18-62B7E3761318}"/>
              </a:ext>
            </a:extLst>
          </p:cNvPr>
          <p:cNvSpPr/>
          <p:nvPr/>
        </p:nvSpPr>
        <p:spPr>
          <a:xfrm>
            <a:off x="3705586" y="2381825"/>
            <a:ext cx="6096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sz="2400" u="sng" dirty="0"/>
              <a:t>Output</a:t>
            </a:r>
            <a:r>
              <a:rPr lang="nl-BE" dirty="0"/>
              <a:t>:</a:t>
            </a:r>
          </a:p>
          <a:p>
            <a:r>
              <a:rPr lang="nl-BE" dirty="0"/>
              <a:t>customer</a:t>
            </a:r>
          </a:p>
          <a:p>
            <a:r>
              <a:rPr lang="nl-BE" dirty="0"/>
              <a:t>{'discount': 'yes', '</a:t>
            </a:r>
            <a:r>
              <a:rPr lang="nl-BE" dirty="0" err="1"/>
              <a:t>language</a:t>
            </a:r>
            <a:r>
              <a:rPr lang="nl-BE" dirty="0"/>
              <a:t>': 'NL’}</a:t>
            </a:r>
          </a:p>
          <a:p>
            <a:endParaRPr lang="nl-BE" dirty="0"/>
          </a:p>
          <a:p>
            <a:r>
              <a:rPr lang="nl-BE" dirty="0"/>
              <a:t>name</a:t>
            </a:r>
          </a:p>
          <a:p>
            <a:r>
              <a:rPr lang="nl-BE" dirty="0"/>
              <a:t>An </a:t>
            </a:r>
            <a:r>
              <a:rPr lang="nl-BE" dirty="0" err="1"/>
              <a:t>Andriesen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telephone</a:t>
            </a:r>
            <a:endParaRPr lang="nl-BE" dirty="0"/>
          </a:p>
          <a:p>
            <a:r>
              <a:rPr lang="nl-BE" dirty="0"/>
              <a:t>014/230998</a:t>
            </a:r>
          </a:p>
          <a:p>
            <a:endParaRPr lang="nl-BE" dirty="0"/>
          </a:p>
          <a:p>
            <a:r>
              <a:rPr lang="nl-BE" dirty="0"/>
              <a:t>name</a:t>
            </a:r>
          </a:p>
          <a:p>
            <a:r>
              <a:rPr lang="nl-BE" dirty="0"/>
              <a:t>Dirk Driesen</a:t>
            </a:r>
          </a:p>
          <a:p>
            <a:endParaRPr lang="nl-BE" dirty="0"/>
          </a:p>
          <a:p>
            <a:r>
              <a:rPr lang="nl-BE" dirty="0" err="1"/>
              <a:t>telephone</a:t>
            </a:r>
            <a:endParaRPr lang="nl-BE" dirty="0"/>
          </a:p>
          <a:p>
            <a:r>
              <a:rPr lang="nl-BE" dirty="0"/>
              <a:t>015/286413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DAE025C-AE9D-4A88-994D-B0AE7CF79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003" y="2708378"/>
            <a:ext cx="297068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].tag)</a:t>
            </a: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attrib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].tag)</a:t>
            </a: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].tag)</a:t>
            </a: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].tag)</a:t>
            </a: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].tag)</a:t>
            </a: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DF8F4E7-4BA0-426E-998F-6E00403AA996}"/>
              </a:ext>
            </a:extLst>
          </p:cNvPr>
          <p:cNvSpPr txBox="1"/>
          <p:nvPr/>
        </p:nvSpPr>
        <p:spPr>
          <a:xfrm>
            <a:off x="11785014" y="4551650"/>
            <a:ext cx="406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FF0000"/>
                </a:solidFill>
              </a:rPr>
              <a:t>0</a:t>
            </a:r>
          </a:p>
          <a:p>
            <a:r>
              <a:rPr lang="nl-BE" sz="1600" b="1" dirty="0">
                <a:solidFill>
                  <a:srgbClr val="FF0000"/>
                </a:solidFill>
              </a:rPr>
              <a:t>1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3FC473B8-7F6D-486A-A922-C99CD0CE4296}"/>
              </a:ext>
            </a:extLst>
          </p:cNvPr>
          <p:cNvSpPr txBox="1"/>
          <p:nvPr/>
        </p:nvSpPr>
        <p:spPr>
          <a:xfrm>
            <a:off x="11785014" y="3683557"/>
            <a:ext cx="406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FF0000"/>
                </a:solidFill>
              </a:rPr>
              <a:t>0</a:t>
            </a:r>
          </a:p>
          <a:p>
            <a:r>
              <a:rPr lang="nl-BE" sz="1600" b="1" dirty="0">
                <a:solidFill>
                  <a:srgbClr val="FF0000"/>
                </a:solidFill>
              </a:rPr>
              <a:t>1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7B36D8-686F-450A-82EB-D85EC18C7112}"/>
              </a:ext>
            </a:extLst>
          </p:cNvPr>
          <p:cNvSpPr txBox="1"/>
          <p:nvPr/>
        </p:nvSpPr>
        <p:spPr>
          <a:xfrm>
            <a:off x="11785014" y="5398933"/>
            <a:ext cx="406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FF0000"/>
                </a:solidFill>
              </a:rPr>
              <a:t>0</a:t>
            </a:r>
          </a:p>
          <a:p>
            <a:r>
              <a:rPr lang="nl-BE" sz="1600" b="1" dirty="0">
                <a:solidFill>
                  <a:srgbClr val="FF0000"/>
                </a:solidFill>
              </a:rPr>
              <a:t>1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C55660DA-F004-4953-B440-A2E2EEB2B371}"/>
              </a:ext>
            </a:extLst>
          </p:cNvPr>
          <p:cNvSpPr txBox="1"/>
          <p:nvPr/>
        </p:nvSpPr>
        <p:spPr>
          <a:xfrm>
            <a:off x="11785014" y="2867529"/>
            <a:ext cx="406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FF0000"/>
                </a:solidFill>
              </a:rPr>
              <a:t>0</a:t>
            </a:r>
          </a:p>
          <a:p>
            <a:r>
              <a:rPr lang="nl-BE" sz="1600" b="1" dirty="0">
                <a:solidFill>
                  <a:srgbClr val="FF0000"/>
                </a:solidFill>
              </a:rPr>
              <a:t>1</a:t>
            </a:r>
            <a:endParaRPr lang="nl-BE" b="1" dirty="0"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CD2CCAB-9B20-4E52-B087-5A3B9E53D8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22"/>
    </mc:Choice>
    <mc:Fallback xmlns="">
      <p:transition spd="slow" advTm="91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9678" y="1607338"/>
            <a:ext cx="11291048" cy="4626069"/>
          </a:xfrm>
        </p:spPr>
        <p:txBody>
          <a:bodyPr>
            <a:normAutofit/>
          </a:bodyPr>
          <a:lstStyle/>
          <a:p>
            <a:r>
              <a:rPr lang="nl-BE" dirty="0"/>
              <a:t>What is XML?</a:t>
            </a:r>
          </a:p>
          <a:p>
            <a:r>
              <a:rPr lang="nl-BE" dirty="0"/>
              <a:t>Syntax XML</a:t>
            </a:r>
          </a:p>
          <a:p>
            <a:r>
              <a:rPr lang="nl-BE" dirty="0"/>
              <a:t>Areas of application</a:t>
            </a:r>
          </a:p>
          <a:p>
            <a:r>
              <a:rPr lang="nl-BE" dirty="0" err="1"/>
              <a:t>Navigate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XML file</a:t>
            </a:r>
          </a:p>
          <a:p>
            <a:r>
              <a:rPr lang="nl-BE" dirty="0" err="1"/>
              <a:t>Add</a:t>
            </a:r>
            <a:r>
              <a:rPr lang="nl-BE" dirty="0"/>
              <a:t>, delete and </a:t>
            </a:r>
            <a:r>
              <a:rPr lang="nl-BE" dirty="0" err="1"/>
              <a:t>modify</a:t>
            </a:r>
            <a:r>
              <a:rPr lang="nl-BE" dirty="0"/>
              <a:t> </a:t>
            </a:r>
            <a:r>
              <a:rPr lang="nl-BE" dirty="0" err="1"/>
              <a:t>elements</a:t>
            </a:r>
            <a:r>
              <a:rPr lang="nl-BE" dirty="0"/>
              <a:t> of </a:t>
            </a:r>
            <a:r>
              <a:rPr lang="nl-BE" dirty="0" err="1"/>
              <a:t>an</a:t>
            </a:r>
            <a:r>
              <a:rPr lang="nl-BE" dirty="0"/>
              <a:t> XML File</a:t>
            </a:r>
          </a:p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XML file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0783D3E-809F-4859-81D1-92487405FE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7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20"/>
    </mc:Choice>
    <mc:Fallback xmlns="">
      <p:transition spd="slow" advTm="18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6E746B00-493D-41CA-BD99-45665364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Example</a:t>
            </a:r>
            <a:r>
              <a:rPr lang="nl-BE" dirty="0"/>
              <a:t> 1: </a:t>
            </a:r>
            <a:r>
              <a:rPr lang="nl-BE" dirty="0" err="1"/>
              <a:t>navigating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tree </a:t>
            </a:r>
            <a:r>
              <a:rPr lang="nl-BE" dirty="0" err="1"/>
              <a:t>structure</a:t>
            </a:r>
            <a:endParaRPr lang="nl-BE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5EDA52C8-7B6F-477E-899C-870DCF99E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Element has some useful methods:</a:t>
            </a:r>
          </a:p>
          <a:p>
            <a:pPr marL="0" indent="0">
              <a:buNone/>
            </a:pPr>
            <a:endParaRPr lang="en-GB" dirty="0"/>
          </a:p>
          <a:p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CA9B585-AF4D-47CC-8736-2117F18BE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20</a:t>
            </a:fld>
            <a:endParaRPr lang="nl-BE"/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109A9ADC-0A7A-4BA4-A7D5-CF4CF227B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630633"/>
              </p:ext>
            </p:extLst>
          </p:nvPr>
        </p:nvGraphicFramePr>
        <p:xfrm>
          <a:off x="1273214" y="2428039"/>
          <a:ext cx="10208871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366">
                  <a:extLst>
                    <a:ext uri="{9D8B030D-6E8A-4147-A177-3AD203B41FA5}">
                      <a16:colId xmlns:a16="http://schemas.microsoft.com/office/drawing/2014/main" val="383035079"/>
                    </a:ext>
                  </a:extLst>
                </a:gridCol>
                <a:gridCol w="8912505">
                  <a:extLst>
                    <a:ext uri="{9D8B030D-6E8A-4147-A177-3AD203B41FA5}">
                      <a16:colId xmlns:a16="http://schemas.microsoft.com/office/drawing/2014/main" val="1147969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800" dirty="0" err="1"/>
                        <a:t>iter</a:t>
                      </a:r>
                      <a:endParaRPr lang="nl-B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 err="1"/>
                        <a:t>iterates</a:t>
                      </a:r>
                      <a:r>
                        <a:rPr lang="nl-BE" sz="2800" dirty="0"/>
                        <a:t> </a:t>
                      </a:r>
                      <a:r>
                        <a:rPr lang="nl-BE" sz="2800" dirty="0">
                          <a:solidFill>
                            <a:srgbClr val="FF0000"/>
                          </a:solidFill>
                        </a:rPr>
                        <a:t>over </a:t>
                      </a:r>
                      <a:r>
                        <a:rPr lang="nl-BE" sz="2800" dirty="0" err="1">
                          <a:solidFill>
                            <a:srgbClr val="FF0000"/>
                          </a:solidFill>
                        </a:rPr>
                        <a:t>all</a:t>
                      </a:r>
                      <a:r>
                        <a:rPr lang="nl-BE" sz="2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nl-BE" sz="2800" dirty="0" err="1">
                          <a:solidFill>
                            <a:srgbClr val="FF0000"/>
                          </a:solidFill>
                        </a:rPr>
                        <a:t>the</a:t>
                      </a:r>
                      <a:r>
                        <a:rPr lang="nl-BE" sz="2800" dirty="0">
                          <a:solidFill>
                            <a:srgbClr val="FF0000"/>
                          </a:solidFill>
                        </a:rPr>
                        <a:t> sub trees </a:t>
                      </a:r>
                      <a:r>
                        <a:rPr lang="en-GB" sz="2800" dirty="0"/>
                        <a:t>below it (its children, their children, and so on). </a:t>
                      </a:r>
                      <a:endParaRPr lang="nl-B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139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 err="1"/>
                        <a:t>findall</a:t>
                      </a:r>
                      <a:endParaRPr lang="nl-B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finds only elements with a tag which are </a:t>
                      </a:r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direct children </a:t>
                      </a:r>
                      <a:r>
                        <a:rPr lang="en-GB" sz="2800" dirty="0"/>
                        <a:t>of the current element</a:t>
                      </a:r>
                      <a:endParaRPr lang="nl-B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675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 err="1"/>
                        <a:t>find</a:t>
                      </a:r>
                      <a:endParaRPr lang="nl-B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finds the </a:t>
                      </a:r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first</a:t>
                      </a:r>
                      <a:r>
                        <a:rPr lang="en-GB" sz="2800" dirty="0"/>
                        <a:t> child with a particular tag</a:t>
                      </a:r>
                      <a:endParaRPr lang="nl-B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42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 err="1"/>
                        <a:t>text</a:t>
                      </a:r>
                      <a:endParaRPr lang="nl-B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accesses the element’s text content</a:t>
                      </a:r>
                      <a:endParaRPr lang="nl-B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69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 err="1"/>
                        <a:t>accesses</a:t>
                      </a:r>
                      <a:r>
                        <a:rPr lang="nl-BE" sz="2800" dirty="0"/>
                        <a:t> </a:t>
                      </a:r>
                      <a:r>
                        <a:rPr lang="nl-BE" sz="2800" dirty="0" err="1"/>
                        <a:t>the</a:t>
                      </a:r>
                      <a:r>
                        <a:rPr lang="nl-BE" sz="2800" dirty="0"/>
                        <a:t> </a:t>
                      </a:r>
                      <a:r>
                        <a:rPr lang="nl-BE" sz="2800" dirty="0" err="1"/>
                        <a:t>element’s</a:t>
                      </a:r>
                      <a:r>
                        <a:rPr lang="nl-BE" sz="2800" dirty="0"/>
                        <a:t> </a:t>
                      </a:r>
                      <a:r>
                        <a:rPr lang="nl-BE" sz="2800" dirty="0" err="1"/>
                        <a:t>attributes</a:t>
                      </a:r>
                      <a:endParaRPr lang="nl-B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169219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7CD90F3-0322-4CD1-AF94-BB0C22E699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0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74"/>
    </mc:Choice>
    <mc:Fallback xmlns="">
      <p:transition spd="slow" advTm="31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21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Example 1: navigating through the tree structure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B981D5E-8533-4D26-B3BD-12D679176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86" y="1742957"/>
            <a:ext cx="2985616" cy="295159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ADB51578-41B5-4F35-84AA-A84BF5CDF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2567" y="1526560"/>
            <a:ext cx="2319433" cy="3384386"/>
          </a:xfrm>
          <a:prstGeom prst="rect">
            <a:avLst/>
          </a:prstGeom>
        </p:spPr>
      </p:pic>
      <p:sp>
        <p:nvSpPr>
          <p:cNvPr id="17" name="Tijdelijke aanduiding voor inhoud 1">
            <a:extLst>
              <a:ext uri="{FF2B5EF4-FFF2-40B4-BE49-F238E27FC236}">
                <a16:creationId xmlns:a16="http://schemas.microsoft.com/office/drawing/2014/main" id="{BAA7E905-0C8E-46D4-93F3-FC260AECA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5303" y="5331439"/>
            <a:ext cx="11766697" cy="1390035"/>
          </a:xfrm>
        </p:spPr>
        <p:txBody>
          <a:bodyPr>
            <a:normAutofit/>
          </a:bodyPr>
          <a:lstStyle/>
          <a:p>
            <a:pPr lvl="1"/>
            <a:r>
              <a:rPr lang="nl-BE" sz="2800" dirty="0"/>
              <a:t>We use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altLang="nl-BE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iter</a:t>
            </a:r>
            <a:r>
              <a:rPr lang="nl-BE" sz="2800" dirty="0"/>
              <a:t> </a:t>
            </a:r>
            <a:r>
              <a:rPr lang="nl-BE" sz="2800" dirty="0" err="1"/>
              <a:t>method</a:t>
            </a:r>
            <a:r>
              <a:rPr lang="nl-BE" sz="2800" dirty="0"/>
              <a:t> </a:t>
            </a:r>
            <a:r>
              <a:rPr lang="nl-BE" sz="2800" dirty="0" err="1"/>
              <a:t>which</a:t>
            </a:r>
            <a:r>
              <a:rPr lang="nl-BE" sz="2800" dirty="0"/>
              <a:t> </a:t>
            </a:r>
            <a:r>
              <a:rPr lang="nl-BE" sz="2800" dirty="0" err="1"/>
              <a:t>allows</a:t>
            </a:r>
            <a:r>
              <a:rPr lang="nl-BE" sz="2800" dirty="0"/>
              <a:t> </a:t>
            </a:r>
            <a:r>
              <a:rPr lang="nl-BE" sz="2800" dirty="0" err="1"/>
              <a:t>us</a:t>
            </a:r>
            <a:r>
              <a:rPr lang="nl-BE" sz="2800" dirty="0"/>
              <a:t> to iterate over all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sz="2800" dirty="0" err="1"/>
              <a:t>subtrees</a:t>
            </a:r>
            <a:r>
              <a:rPr lang="nl-BE" sz="2800" dirty="0"/>
              <a:t> </a:t>
            </a:r>
            <a:br>
              <a:rPr lang="nl-BE" sz="2800" dirty="0"/>
            </a:br>
            <a:r>
              <a:rPr lang="nl-BE" sz="2800" dirty="0"/>
              <a:t>(the children, the children of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sz="2800" dirty="0" err="1"/>
              <a:t>children</a:t>
            </a:r>
            <a:r>
              <a:rPr lang="nl-BE" sz="2800" dirty="0"/>
              <a:t>...) of </a:t>
            </a:r>
            <a:r>
              <a:rPr lang="nl-BE" sz="2800" dirty="0" err="1"/>
              <a:t>the</a:t>
            </a:r>
            <a:r>
              <a:rPr lang="nl-BE" sz="2800" dirty="0"/>
              <a:t> root, </a:t>
            </a:r>
            <a:r>
              <a:rPr lang="nl-BE" sz="2800" dirty="0" err="1"/>
              <a:t>looking</a:t>
            </a:r>
            <a:r>
              <a:rPr lang="nl-BE" sz="2800" dirty="0"/>
              <a:t> </a:t>
            </a:r>
            <a:r>
              <a:rPr lang="nl-BE" sz="2800" dirty="0" err="1"/>
              <a:t>for</a:t>
            </a:r>
            <a:r>
              <a:rPr lang="nl-BE" sz="2800" dirty="0"/>
              <a:t>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sz="2800" dirty="0" err="1"/>
              <a:t>nodes</a:t>
            </a:r>
            <a:r>
              <a:rPr lang="nl-BE" sz="2800" dirty="0"/>
              <a:t> </a:t>
            </a:r>
            <a:r>
              <a:rPr lang="nl-BE" altLang="nl-BE" sz="2800" b="1" dirty="0">
                <a:solidFill>
                  <a:srgbClr val="008080"/>
                </a:solidFill>
                <a:latin typeface="Consolas" panose="020B0609020204030204" pitchFamily="49" charset="0"/>
              </a:rPr>
              <a:t>customer</a:t>
            </a:r>
            <a:endParaRPr lang="nl-BE" sz="2800" dirty="0"/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2425B12C-6448-40E7-83B2-4D00C3A3A5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8661" y="1705633"/>
            <a:ext cx="6184246" cy="297416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BB43E69-F5DD-4601-BEC9-E721E509F9C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627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38"/>
    </mc:Choice>
    <mc:Fallback xmlns="">
      <p:transition spd="slow" advTm="80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2: customers2.xml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44EF50-450E-420B-85D5-5A70A1FBF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13" y="4149566"/>
            <a:ext cx="466794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8B92EDB-0323-4619-B001-631B30E3F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63" y="1452736"/>
            <a:ext cx="2450774" cy="255302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C6BF747-1583-4EFB-A063-7468DAEC1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63" y="3949197"/>
            <a:ext cx="2678307" cy="2916813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33A15A1B-B0AC-4DA3-8EAD-497D8CDF9590}"/>
              </a:ext>
            </a:extLst>
          </p:cNvPr>
          <p:cNvSpPr/>
          <p:nvPr/>
        </p:nvSpPr>
        <p:spPr>
          <a:xfrm>
            <a:off x="8479948" y="1913639"/>
            <a:ext cx="3553428" cy="16312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 err="1"/>
              <a:t>All</a:t>
            </a:r>
            <a:r>
              <a:rPr lang="nl-BE" sz="2000" dirty="0"/>
              <a:t> </a:t>
            </a:r>
            <a:r>
              <a:rPr lang="nl-BE" sz="2000" dirty="0" err="1"/>
              <a:t>customers</a:t>
            </a:r>
            <a:r>
              <a:rPr lang="nl-BE" sz="2000" dirty="0"/>
              <a:t>:</a:t>
            </a:r>
          </a:p>
          <a:p>
            <a:r>
              <a:rPr lang="nl-BE" sz="2000" dirty="0"/>
              <a:t>Bart Bols (private)</a:t>
            </a:r>
          </a:p>
          <a:p>
            <a:r>
              <a:rPr lang="nl-BE" sz="2000" dirty="0"/>
              <a:t>An </a:t>
            </a:r>
            <a:r>
              <a:rPr lang="nl-BE" sz="2000" dirty="0" err="1"/>
              <a:t>Andriesen</a:t>
            </a:r>
            <a:r>
              <a:rPr lang="nl-BE" sz="2000" dirty="0"/>
              <a:t> (private)</a:t>
            </a:r>
          </a:p>
          <a:p>
            <a:r>
              <a:rPr lang="nl-BE" sz="2000" dirty="0"/>
              <a:t>Carl </a:t>
            </a:r>
            <a:r>
              <a:rPr lang="nl-BE" sz="2000" dirty="0" err="1"/>
              <a:t>Cerstiaens</a:t>
            </a:r>
            <a:r>
              <a:rPr lang="nl-BE" sz="2000" dirty="0"/>
              <a:t> (private)</a:t>
            </a:r>
          </a:p>
          <a:p>
            <a:r>
              <a:rPr lang="nl-BE" sz="2000" dirty="0"/>
              <a:t>De Waai (company)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8F298B0A-4DBB-47F8-9EB4-3C2E1DCFD8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9270" y="1796598"/>
            <a:ext cx="5193179" cy="2553023"/>
          </a:xfrm>
          <a:prstGeom prst="rect">
            <a:avLst/>
          </a:prstGeom>
        </p:spPr>
      </p:pic>
      <p:sp>
        <p:nvSpPr>
          <p:cNvPr id="19" name="Tijdelijke aanduiding voor inhoud 1">
            <a:extLst>
              <a:ext uri="{FF2B5EF4-FFF2-40B4-BE49-F238E27FC236}">
                <a16:creationId xmlns:a16="http://schemas.microsoft.com/office/drawing/2014/main" id="{65890BB9-F7A2-4397-81DC-541B4E664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7102" y="5059104"/>
            <a:ext cx="8583874" cy="1149808"/>
          </a:xfrm>
        </p:spPr>
        <p:txBody>
          <a:bodyPr>
            <a:normAutofit/>
          </a:bodyPr>
          <a:lstStyle/>
          <a:p>
            <a:pPr lvl="1"/>
            <a:r>
              <a:rPr lang="nl-BE" sz="2800" dirty="0"/>
              <a:t>We use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altLang="nl-BE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findall</a:t>
            </a:r>
            <a:r>
              <a:rPr lang="nl-BE" sz="2800" dirty="0"/>
              <a:t> </a:t>
            </a:r>
            <a:r>
              <a:rPr lang="nl-BE" sz="2800" dirty="0" err="1"/>
              <a:t>method</a:t>
            </a:r>
            <a:r>
              <a:rPr lang="nl-BE" sz="2800" dirty="0"/>
              <a:t> </a:t>
            </a:r>
            <a:r>
              <a:rPr lang="nl-BE" sz="2800" dirty="0" err="1"/>
              <a:t>which</a:t>
            </a:r>
            <a:r>
              <a:rPr lang="nl-BE" sz="2800" dirty="0"/>
              <a:t> </a:t>
            </a:r>
            <a:r>
              <a:rPr lang="nl-BE" sz="2800" dirty="0" err="1"/>
              <a:t>allows</a:t>
            </a:r>
            <a:r>
              <a:rPr lang="nl-BE" sz="2800" dirty="0"/>
              <a:t> </a:t>
            </a:r>
            <a:r>
              <a:rPr lang="nl-BE" sz="2800" dirty="0" err="1"/>
              <a:t>us</a:t>
            </a:r>
            <a:r>
              <a:rPr lang="nl-BE" sz="2800" dirty="0"/>
              <a:t> </a:t>
            </a:r>
            <a:r>
              <a:rPr lang="nl-BE" sz="2800" dirty="0" err="1"/>
              <a:t>to</a:t>
            </a:r>
            <a:r>
              <a:rPr lang="nl-BE" sz="2800" dirty="0"/>
              <a:t> </a:t>
            </a:r>
            <a:r>
              <a:rPr lang="nl-BE" sz="2800" dirty="0" err="1"/>
              <a:t>find</a:t>
            </a:r>
            <a:r>
              <a:rPr lang="nl-BE" sz="2800" dirty="0"/>
              <a:t> </a:t>
            </a:r>
            <a:r>
              <a:rPr lang="nl-BE" sz="2800" dirty="0" err="1"/>
              <a:t>every</a:t>
            </a:r>
            <a:r>
              <a:rPr lang="nl-BE" sz="2800" dirty="0"/>
              <a:t> </a:t>
            </a:r>
            <a:r>
              <a:rPr lang="nl-BE" altLang="nl-BE" sz="2800" b="1" dirty="0">
                <a:solidFill>
                  <a:srgbClr val="008080"/>
                </a:solidFill>
                <a:latin typeface="Consolas" panose="020B0609020204030204" pitchFamily="49" charset="0"/>
              </a:rPr>
              <a:t>customer </a:t>
            </a:r>
            <a:r>
              <a:rPr lang="nl-BE" sz="2800" dirty="0" err="1"/>
              <a:t>child</a:t>
            </a:r>
            <a:r>
              <a:rPr lang="nl-BE" sz="2800" dirty="0"/>
              <a:t> of </a:t>
            </a:r>
            <a:r>
              <a:rPr lang="nl-BE" sz="2800" dirty="0" err="1"/>
              <a:t>the</a:t>
            </a:r>
            <a:r>
              <a:rPr lang="nl-BE" sz="2800" dirty="0"/>
              <a:t> root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21694C5-1A05-4396-913E-7D6A74D6A42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5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72"/>
    </mc:Choice>
    <mc:Fallback xmlns="">
      <p:transition spd="slow" advTm="104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2: customers2.xml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44EF50-450E-420B-85D5-5A70A1FBF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13" y="4149566"/>
            <a:ext cx="466794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22F1430-923B-45A8-8B89-BDAD8A20C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553" y="1923006"/>
            <a:ext cx="2472490" cy="31423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AA400A7-4912-4AFA-AB54-CCA63E6F9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40" y="1556436"/>
            <a:ext cx="2516424" cy="262141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E8603C8-1F12-4C84-BEC1-720ED9AAD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963" y="4102431"/>
            <a:ext cx="2453236" cy="2671382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8962C011-B3E4-41AB-A502-605497DB3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4047" y="1923006"/>
            <a:ext cx="5556391" cy="2129892"/>
          </a:xfrm>
          <a:prstGeom prst="rect">
            <a:avLst/>
          </a:prstGeom>
        </p:spPr>
      </p:pic>
      <p:sp>
        <p:nvSpPr>
          <p:cNvPr id="9" name="Tijdelijke aanduiding voor inhoud 1">
            <a:extLst>
              <a:ext uri="{FF2B5EF4-FFF2-40B4-BE49-F238E27FC236}">
                <a16:creationId xmlns:a16="http://schemas.microsoft.com/office/drawing/2014/main" id="{1F7690EF-1E07-46D6-98BD-4E5112529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8022" y="5065383"/>
            <a:ext cx="9063978" cy="1954574"/>
          </a:xfrm>
        </p:spPr>
        <p:txBody>
          <a:bodyPr>
            <a:normAutofit lnSpcReduction="10000"/>
          </a:bodyPr>
          <a:lstStyle/>
          <a:p>
            <a:pPr lvl="1"/>
            <a:r>
              <a:rPr lang="nl-BE" sz="2800" dirty="0" err="1"/>
              <a:t>With</a:t>
            </a:r>
            <a:r>
              <a:rPr lang="nl-BE" sz="2800" dirty="0"/>
              <a:t>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altLang="nl-BE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find</a:t>
            </a:r>
            <a:r>
              <a:rPr lang="nl-BE" sz="2800" dirty="0"/>
              <a:t> </a:t>
            </a:r>
            <a:r>
              <a:rPr lang="nl-BE" sz="2800" dirty="0" err="1"/>
              <a:t>method</a:t>
            </a:r>
            <a:r>
              <a:rPr lang="nl-BE" sz="2800" dirty="0"/>
              <a:t> we </a:t>
            </a:r>
            <a:r>
              <a:rPr lang="nl-BE" sz="2800" dirty="0" err="1"/>
              <a:t>can</a:t>
            </a:r>
            <a:r>
              <a:rPr lang="nl-BE" sz="2800" dirty="0"/>
              <a:t> </a:t>
            </a:r>
            <a:r>
              <a:rPr lang="nl-BE" sz="2800" dirty="0" err="1"/>
              <a:t>locate</a:t>
            </a:r>
            <a:r>
              <a:rPr lang="nl-BE" sz="2800" dirty="0"/>
              <a:t>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sz="2800" dirty="0">
                <a:solidFill>
                  <a:srgbClr val="FF0000"/>
                </a:solidFill>
              </a:rPr>
              <a:t>first</a:t>
            </a:r>
            <a:r>
              <a:rPr lang="nl-BE" sz="2800" dirty="0"/>
              <a:t> </a:t>
            </a:r>
            <a:r>
              <a:rPr lang="nl-BE" altLang="nl-BE" sz="2800" b="1" dirty="0">
                <a:solidFill>
                  <a:srgbClr val="008080"/>
                </a:solidFill>
                <a:latin typeface="Consolas" panose="020B0609020204030204" pitchFamily="49" charset="0"/>
              </a:rPr>
              <a:t>name </a:t>
            </a:r>
            <a:r>
              <a:rPr lang="nl-BE" sz="2800" dirty="0" err="1"/>
              <a:t>child</a:t>
            </a:r>
            <a:r>
              <a:rPr lang="nl-BE" sz="2800" dirty="0"/>
              <a:t> of </a:t>
            </a:r>
            <a:r>
              <a:rPr lang="nl-BE" sz="2800" dirty="0" err="1"/>
              <a:t>each</a:t>
            </a:r>
            <a:r>
              <a:rPr lang="nl-BE" sz="2800" dirty="0"/>
              <a:t> customer</a:t>
            </a:r>
          </a:p>
          <a:p>
            <a:pPr lvl="1"/>
            <a:r>
              <a:rPr lang="nl-BE" sz="2800" dirty="0"/>
              <a:t>We </a:t>
            </a:r>
            <a:r>
              <a:rPr lang="nl-BE" sz="2800" dirty="0" err="1"/>
              <a:t>then</a:t>
            </a:r>
            <a:r>
              <a:rPr lang="nl-BE" sz="2800" dirty="0"/>
              <a:t> </a:t>
            </a:r>
            <a:r>
              <a:rPr lang="nl-BE" sz="2800" dirty="0" err="1"/>
              <a:t>try</a:t>
            </a:r>
            <a:r>
              <a:rPr lang="nl-BE" sz="2800" dirty="0"/>
              <a:t> </a:t>
            </a:r>
            <a:r>
              <a:rPr lang="nl-BE" sz="2800" dirty="0" err="1"/>
              <a:t>to</a:t>
            </a:r>
            <a:r>
              <a:rPr lang="nl-BE" sz="2800" dirty="0"/>
              <a:t> </a:t>
            </a:r>
            <a:r>
              <a:rPr lang="nl-BE" sz="2800" dirty="0" err="1"/>
              <a:t>find</a:t>
            </a:r>
            <a:r>
              <a:rPr lang="nl-BE" sz="2800" dirty="0"/>
              <a:t>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sz="2800" dirty="0">
                <a:solidFill>
                  <a:srgbClr val="FF0000"/>
                </a:solidFill>
              </a:rPr>
              <a:t>first</a:t>
            </a:r>
            <a:r>
              <a:rPr lang="nl-BE" sz="2800" dirty="0"/>
              <a:t> </a:t>
            </a:r>
            <a:r>
              <a:rPr lang="nl-BE" altLang="nl-BE" sz="2800" b="1" dirty="0">
                <a:solidFill>
                  <a:srgbClr val="008080"/>
                </a:solidFill>
                <a:latin typeface="Consolas" panose="020B0609020204030204" pitchFamily="49" charset="0"/>
              </a:rPr>
              <a:t>orders</a:t>
            </a:r>
            <a:r>
              <a:rPr lang="nl-BE" sz="2800" dirty="0"/>
              <a:t> </a:t>
            </a:r>
            <a:r>
              <a:rPr lang="nl-BE" sz="2800" dirty="0" err="1"/>
              <a:t>child</a:t>
            </a:r>
            <a:r>
              <a:rPr lang="nl-BE" sz="2800" dirty="0"/>
              <a:t> of </a:t>
            </a:r>
            <a:r>
              <a:rPr lang="nl-BE" sz="2800" dirty="0" err="1"/>
              <a:t>each</a:t>
            </a:r>
            <a:r>
              <a:rPr lang="nl-BE" sz="2800" dirty="0"/>
              <a:t> customer. </a:t>
            </a:r>
            <a:r>
              <a:rPr lang="nl-BE" sz="2800" dirty="0" err="1"/>
              <a:t>This</a:t>
            </a:r>
            <a:r>
              <a:rPr lang="nl-BE" sz="2800" dirty="0"/>
              <a:t> node has a </a:t>
            </a:r>
            <a:r>
              <a:rPr lang="nl-BE" sz="2800" dirty="0" err="1"/>
              <a:t>number</a:t>
            </a:r>
            <a:r>
              <a:rPr lang="nl-BE" sz="2800" dirty="0"/>
              <a:t> of </a:t>
            </a:r>
            <a:r>
              <a:rPr lang="nl-BE" sz="2800" dirty="0" err="1"/>
              <a:t>child</a:t>
            </a:r>
            <a:r>
              <a:rPr lang="nl-BE" sz="2800" dirty="0"/>
              <a:t> </a:t>
            </a:r>
            <a:r>
              <a:rPr lang="nl-BE" sz="2800" dirty="0" err="1"/>
              <a:t>nodes</a:t>
            </a:r>
            <a:r>
              <a:rPr lang="nl-BE" sz="2800" dirty="0"/>
              <a:t> </a:t>
            </a:r>
            <a:r>
              <a:rPr lang="nl-BE" sz="2800" dirty="0" err="1"/>
              <a:t>so</a:t>
            </a:r>
            <a:r>
              <a:rPr lang="nl-BE" sz="2800" dirty="0"/>
              <a:t> we </a:t>
            </a:r>
            <a:r>
              <a:rPr lang="nl-BE" sz="2800" dirty="0" err="1"/>
              <a:t>need</a:t>
            </a:r>
            <a:r>
              <a:rPr lang="nl-BE" sz="2800" dirty="0"/>
              <a:t> a </a:t>
            </a:r>
            <a:r>
              <a:rPr lang="nl-BE" sz="2800" dirty="0" err="1"/>
              <a:t>for</a:t>
            </a:r>
            <a:r>
              <a:rPr lang="nl-BE" sz="2800" dirty="0"/>
              <a:t> loop </a:t>
            </a:r>
            <a:r>
              <a:rPr lang="nl-BE" sz="2800" dirty="0" err="1"/>
              <a:t>to</a:t>
            </a:r>
            <a:r>
              <a:rPr lang="nl-BE" sz="2800" dirty="0"/>
              <a:t> walk </a:t>
            </a:r>
            <a:r>
              <a:rPr lang="nl-BE" sz="2800" dirty="0" err="1"/>
              <a:t>through</a:t>
            </a:r>
            <a:r>
              <a:rPr lang="nl-BE" sz="2800" dirty="0"/>
              <a:t>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2326EBF-3A71-4B73-8125-DFDC393EE93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333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75"/>
    </mc:Choice>
    <mc:Fallback xmlns="">
      <p:transition spd="slow" advTm="66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Modify</a:t>
            </a:r>
            <a:r>
              <a:rPr lang="nl-BE" dirty="0" err="1"/>
              <a:t> XML file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In Python we </a:t>
            </a:r>
            <a:r>
              <a:rPr lang="nl-BE" dirty="0" err="1"/>
              <a:t>can</a:t>
            </a:r>
            <a:endParaRPr lang="nl-BE" dirty="0"/>
          </a:p>
          <a:p>
            <a:pPr lvl="1"/>
            <a:r>
              <a:rPr lang="nl-BE" dirty="0" err="1"/>
              <a:t>create</a:t>
            </a:r>
            <a:r>
              <a:rPr lang="nl-BE" dirty="0"/>
              <a:t> a completely new XML file</a:t>
            </a:r>
          </a:p>
          <a:p>
            <a:pPr lvl="1"/>
            <a:r>
              <a:rPr lang="nl-BE" dirty="0"/>
              <a:t>make a new node</a:t>
            </a:r>
          </a:p>
          <a:p>
            <a:pPr lvl="1"/>
            <a:r>
              <a:rPr lang="nl-BE" dirty="0"/>
              <a:t>change one or more </a:t>
            </a:r>
            <a:r>
              <a:rPr lang="nl-BE" dirty="0" err="1"/>
              <a:t>nodes</a:t>
            </a:r>
            <a:endParaRPr lang="nl-BE" dirty="0"/>
          </a:p>
          <a:p>
            <a:pPr lvl="1"/>
            <a:r>
              <a:rPr lang="nl-BE" dirty="0" err="1"/>
              <a:t>remove</a:t>
            </a:r>
            <a:r>
              <a:rPr lang="nl-BE" dirty="0"/>
              <a:t> one or more </a:t>
            </a:r>
            <a:r>
              <a:rPr lang="nl-BE" dirty="0" err="1"/>
              <a:t>nodes</a:t>
            </a:r>
            <a:endParaRPr lang="nl-BE" dirty="0"/>
          </a:p>
          <a:p>
            <a:pPr lvl="1"/>
            <a:r>
              <a:rPr lang="nl-BE" dirty="0"/>
              <a:t>save </a:t>
            </a:r>
            <a:r>
              <a:rPr lang="nl-BE" dirty="0" err="1"/>
              <a:t>the</a:t>
            </a:r>
            <a:r>
              <a:rPr lang="nl-BE" dirty="0"/>
              <a:t> XML file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marL="228600" lvl="1">
              <a:spcBef>
                <a:spcPts val="1000"/>
              </a:spcBef>
              <a:buClr>
                <a:srgbClr val="4584B6"/>
              </a:buClr>
            </a:pPr>
            <a:r>
              <a:rPr lang="nl-BE" sz="2800" dirty="0"/>
              <a:t>We use the file measurements.xml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034884-A2FB-4368-9D1B-742C053FB7AB}" type="slidenum">
              <a:rPr lang="nl-NL" smtClean="0"/>
              <a:pPr>
                <a:defRPr/>
              </a:pPr>
              <a:t>24</a:t>
            </a:fld>
            <a:endParaRPr lang="nl-NL" dirty="0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1"/>
          </p:nvPr>
        </p:nvSpPr>
        <p:spPr>
          <a:xfrm>
            <a:off x="227428" y="6593803"/>
            <a:ext cx="1390649" cy="264197"/>
          </a:xfrm>
        </p:spPr>
        <p:txBody>
          <a:bodyPr/>
          <a:lstStyle/>
          <a:p>
            <a:fld id="{300829D2-74C8-412F-835F-0D900FDE1D21}" type="datetime1">
              <a:rPr lang="nl-BE" smtClean="0"/>
              <a:t>7/09/2021</a:t>
            </a:fld>
            <a:endParaRPr lang="nl-B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852A1BB-9DD9-4871-ABCC-F0C03AA07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613" y="1458496"/>
            <a:ext cx="3413114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="1.0" 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="utf-8"</a:t>
            </a:r>
            <a:r>
              <a:rPr kumimoji="0" lang="nl-BE" altLang="nl-BE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measurements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="JP"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&gt;15&lt;/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&gt;September&lt;/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B&lt;/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="JP"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&gt;33&lt;/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&gt;September&lt;/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P&lt;/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="AM"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&gt;5&lt;/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October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A&lt;/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="RZ"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&gt;69&lt;/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&gt;November&lt;/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G&lt;/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="JP"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&gt;50&lt;/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&gt;December&lt;/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A&lt;/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measurements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B3783B9-5F04-4CFB-8568-F2E7AC2050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6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27"/>
    </mc:Choice>
    <mc:Fallback xmlns="">
      <p:transition spd="slow" advTm="50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3: removing a node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6" y="1403712"/>
            <a:ext cx="11291048" cy="5139056"/>
          </a:xfrm>
        </p:spPr>
        <p:txBody>
          <a:bodyPr>
            <a:normAutofit/>
          </a:bodyPr>
          <a:lstStyle/>
          <a:p>
            <a:r>
              <a:rPr lang="nl-BE" dirty="0"/>
              <a:t>We want to remove all measurements for which the number &lt; 20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lvl="1"/>
            <a:endParaRPr lang="nl-BE" sz="18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sz="18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sz="18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25</a:t>
            </a:fld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D6CA191-59C9-48E3-9562-393BBAF23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73" y="2086935"/>
            <a:ext cx="2324874" cy="299126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4D13DC32-3A03-432F-960C-20017091D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834" y="2086934"/>
            <a:ext cx="2820653" cy="1921999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2C758C15-DEE8-45C1-A793-34E50F8C1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6538" y="2023309"/>
            <a:ext cx="5909648" cy="2413037"/>
          </a:xfrm>
          <a:prstGeom prst="rect">
            <a:avLst/>
          </a:prstGeom>
        </p:spPr>
      </p:pic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392BE1E1-95D9-4B22-BA78-811531F22B9E}"/>
              </a:ext>
            </a:extLst>
          </p:cNvPr>
          <p:cNvSpPr txBox="1">
            <a:spLocks/>
          </p:cNvSpPr>
          <p:nvPr/>
        </p:nvSpPr>
        <p:spPr>
          <a:xfrm>
            <a:off x="2302406" y="5196868"/>
            <a:ext cx="9439372" cy="1496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altLang="nl-BE" dirty="0" err="1"/>
              <a:t>with</a:t>
            </a:r>
            <a:r>
              <a:rPr lang="nl-BE" altLang="nl-BE" dirty="0"/>
              <a:t> </a:t>
            </a:r>
            <a:r>
              <a:rPr lang="nl-BE" altLang="nl-BE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remove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>
                <a:solidFill>
                  <a:srgbClr val="FF0000"/>
                </a:solidFill>
              </a:rPr>
              <a:t>node</a:t>
            </a:r>
            <a:r>
              <a:rPr lang="nl-BE" dirty="0"/>
              <a:t> (</a:t>
            </a:r>
            <a:r>
              <a:rPr lang="nl-BE" dirty="0" err="1"/>
              <a:t>indicated</a:t>
            </a:r>
            <a:r>
              <a:rPr lang="nl-BE" dirty="0"/>
              <a:t> in parentheses) </a:t>
            </a:r>
            <a:r>
              <a:rPr lang="nl-BE" dirty="0" err="1"/>
              <a:t>which</a:t>
            </a:r>
            <a:r>
              <a:rPr lang="nl-BE" dirty="0"/>
              <a:t> is a </a:t>
            </a:r>
            <a:r>
              <a:rPr lang="nl-BE" dirty="0" err="1"/>
              <a:t>child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>
                <a:solidFill>
                  <a:srgbClr val="CC00FF"/>
                </a:solidFill>
              </a:rPr>
              <a:t>node</a:t>
            </a:r>
            <a:r>
              <a:rPr lang="nl-BE" dirty="0"/>
              <a:t> </a:t>
            </a:r>
            <a:r>
              <a:rPr lang="nl-BE" dirty="0" err="1"/>
              <a:t>indicated</a:t>
            </a:r>
            <a:r>
              <a:rPr lang="nl-BE" dirty="0"/>
              <a:t> in front of </a:t>
            </a:r>
            <a:r>
              <a:rPr lang="nl-BE" dirty="0" err="1"/>
              <a:t>the</a:t>
            </a:r>
            <a:r>
              <a:rPr lang="nl-BE" dirty="0"/>
              <a:t> dot</a:t>
            </a:r>
          </a:p>
          <a:p>
            <a:r>
              <a:rPr lang="nl-BE" altLang="nl-BE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write</a:t>
            </a:r>
            <a:r>
              <a:rPr lang="nl-BE" dirty="0"/>
              <a:t> </a:t>
            </a:r>
            <a:r>
              <a:rPr lang="nl-BE" dirty="0" err="1"/>
              <a:t>writes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XML document </a:t>
            </a:r>
            <a:r>
              <a:rPr lang="nl-BE" dirty="0" err="1"/>
              <a:t>to</a:t>
            </a:r>
            <a:r>
              <a:rPr lang="nl-BE" dirty="0"/>
              <a:t> a file</a:t>
            </a:r>
            <a:endParaRPr lang="nl-BE" sz="3200" dirty="0"/>
          </a:p>
        </p:txBody>
      </p:sp>
      <p:cxnSp>
        <p:nvCxnSpPr>
          <p:cNvPr id="10" name="Rechte verbindingslijn met pijl 9"/>
          <p:cNvCxnSpPr>
            <a:cxnSpLocks/>
          </p:cNvCxnSpPr>
          <p:nvPr/>
        </p:nvCxnSpPr>
        <p:spPr>
          <a:xfrm>
            <a:off x="2434381" y="3757189"/>
            <a:ext cx="630932" cy="0"/>
          </a:xfrm>
          <a:prstGeom prst="straightConnector1">
            <a:avLst/>
          </a:prstGeom>
          <a:ln w="5715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>
            <a:cxnSpLocks/>
          </p:cNvCxnSpPr>
          <p:nvPr/>
        </p:nvCxnSpPr>
        <p:spPr>
          <a:xfrm>
            <a:off x="2434381" y="2473073"/>
            <a:ext cx="630932" cy="0"/>
          </a:xfrm>
          <a:prstGeom prst="straightConnector1">
            <a:avLst/>
          </a:prstGeom>
          <a:ln w="5715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CE11F30-38AB-4601-882A-ADB9C197987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757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26"/>
    </mc:Choice>
    <mc:Fallback xmlns="">
      <p:transition spd="slow" advTm="91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351F5C4E-BE83-431D-9447-1231408AD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0684" y="2029003"/>
            <a:ext cx="3079749" cy="3427186"/>
          </a:xfrm>
          <a:prstGeom prst="rect">
            <a:avLst/>
          </a:prstGeom>
        </p:spPr>
      </p:pic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450476" y="1391646"/>
            <a:ext cx="11291048" cy="5024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We want to increase the number by 1 and also add an attribute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lvl="1"/>
            <a:endParaRPr lang="nl-BE" sz="18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400" dirty="0"/>
          </a:p>
          <a:p>
            <a:endParaRPr lang="nl-B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4: adjusting a node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26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5376DBA-809E-4488-9A4C-0A9C11E99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792" y="2018839"/>
            <a:ext cx="2679483" cy="3447515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EA29CA3A-473A-4DE9-99D3-5847CF726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9174" y="2029003"/>
            <a:ext cx="4932601" cy="2604058"/>
          </a:xfrm>
          <a:prstGeom prst="rect">
            <a:avLst/>
          </a:prstGeom>
        </p:spPr>
      </p:pic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6DBB1D3E-2D19-4509-BB99-C9357E265E12}"/>
              </a:ext>
            </a:extLst>
          </p:cNvPr>
          <p:cNvSpPr txBox="1">
            <a:spLocks/>
          </p:cNvSpPr>
          <p:nvPr/>
        </p:nvSpPr>
        <p:spPr>
          <a:xfrm>
            <a:off x="2749888" y="5647777"/>
            <a:ext cx="11291048" cy="9200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altLang="nl-BE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altLang="nl-BE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/>
              <a:t>adjusts</a:t>
            </a:r>
            <a:r>
              <a:rPr lang="nl-BE" dirty="0"/>
              <a:t> the content of </a:t>
            </a:r>
            <a:r>
              <a:rPr lang="nl-BE" dirty="0" err="1"/>
              <a:t>the</a:t>
            </a:r>
            <a:r>
              <a:rPr lang="nl-BE" dirty="0"/>
              <a:t> node</a:t>
            </a:r>
          </a:p>
          <a:p>
            <a:r>
              <a:rPr lang="nl-BE" altLang="nl-BE" dirty="0" err="1"/>
              <a:t>with</a:t>
            </a:r>
            <a:r>
              <a:rPr lang="nl-BE" altLang="nl-BE" dirty="0"/>
              <a:t> </a:t>
            </a:r>
            <a:r>
              <a:rPr lang="nl-BE" altLang="nl-BE" b="1" dirty="0">
                <a:solidFill>
                  <a:srgbClr val="000000"/>
                </a:solidFill>
                <a:latin typeface="Consolas" panose="020B0609020204030204" pitchFamily="49" charset="0"/>
              </a:rPr>
              <a:t>set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create</a:t>
            </a:r>
            <a:r>
              <a:rPr lang="nl-BE" dirty="0"/>
              <a:t> a new attribute for </a:t>
            </a:r>
            <a:r>
              <a:rPr lang="nl-BE" dirty="0" err="1"/>
              <a:t>the</a:t>
            </a:r>
            <a:r>
              <a:rPr lang="nl-BE" dirty="0"/>
              <a:t> node</a:t>
            </a:r>
          </a:p>
          <a:p>
            <a:endParaRPr lang="nl-BE" sz="2400" dirty="0"/>
          </a:p>
          <a:p>
            <a:endParaRPr lang="nl-BE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E89523A2-7BAD-4EC4-AE71-6321FF76E4FF}"/>
              </a:ext>
            </a:extLst>
          </p:cNvPr>
          <p:cNvSpPr/>
          <p:nvPr/>
        </p:nvSpPr>
        <p:spPr>
          <a:xfrm>
            <a:off x="10001839" y="2367817"/>
            <a:ext cx="1351961" cy="169683"/>
          </a:xfrm>
          <a:prstGeom prst="rect">
            <a:avLst/>
          </a:prstGeom>
          <a:noFill/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18C7203-2585-4B9A-A1BE-1C4D90C007C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947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29"/>
    </mc:Choice>
    <mc:Fallback xmlns="">
      <p:transition spd="slow" advTm="85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5: adding a new node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513229" y="1514475"/>
            <a:ext cx="11291048" cy="5024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We want to add a new measurement</a:t>
            </a:r>
          </a:p>
          <a:p>
            <a:endParaRPr lang="nl-BE" dirty="0"/>
          </a:p>
          <a:p>
            <a:pPr lvl="1"/>
            <a:endParaRPr lang="nl-BE" sz="18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sz="18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99ECE3D-2163-432D-8076-2556201E2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782" y="1602700"/>
            <a:ext cx="4224233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measurements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="JP"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&gt;15&lt;/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&gt;September&lt;/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B&lt;/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. . .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="RZ"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&gt;69&lt;/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&gt;November&lt;/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G&lt;/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="CF"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&gt;77&lt;/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&gt;December&lt;/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F&lt;/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measurements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20EFC18-5508-4AB6-B51A-B5D3AE138D0F}"/>
              </a:ext>
            </a:extLst>
          </p:cNvPr>
          <p:cNvSpPr/>
          <p:nvPr/>
        </p:nvSpPr>
        <p:spPr>
          <a:xfrm>
            <a:off x="7755038" y="4618299"/>
            <a:ext cx="4224233" cy="1238491"/>
          </a:xfrm>
          <a:prstGeom prst="rect">
            <a:avLst/>
          </a:prstGeom>
          <a:noFill/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n>
                <a:solidFill>
                  <a:srgbClr val="D5AD42"/>
                </a:solidFill>
              </a:ln>
              <a:noFill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BDD1539-8404-446F-92F2-84B096369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85" y="1978977"/>
            <a:ext cx="7096815" cy="42627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xml.etree.ElementTree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xmlDoc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ET.parse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"measurements.xml"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xmlDoc.getroot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measurement.set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'CF'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ET.SubElement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number.text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77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ET.SubElement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month.text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'December'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ET.SubElement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location.text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'Block F'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root.append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xmlDoc.write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'more_measurements.xml'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C1A9AA6-897D-431F-8856-A258BF54B90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8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051"/>
    </mc:Choice>
    <mc:Fallback xmlns="">
      <p:transition spd="slow" advTm="128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>
            <a:extLst>
              <a:ext uri="{FF2B5EF4-FFF2-40B4-BE49-F238E27FC236}">
                <a16:creationId xmlns:a16="http://schemas.microsoft.com/office/drawing/2014/main" id="{FD414CD8-E449-4C1D-9F81-7740A722F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053" y="1647369"/>
            <a:ext cx="9918100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xml.etree.ElementTree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countries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append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two</a:t>
            </a: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root</a:t>
            </a:r>
            <a:b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finland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'country'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root.append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finland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finland.text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'Finland'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sweden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'country'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sweden.text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'Sweden'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root.append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sweden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append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third</a:t>
            </a: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element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different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method</a:t>
            </a:r>
            <a:b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ireland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ET.SubElement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'country'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ireland.text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'Ireland'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ET.ElementTree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tree.write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'countries.xml'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xml_declaration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'True'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6: </a:t>
            </a:r>
            <a:r>
              <a:rPr lang="nl-BE" dirty="0" err="1"/>
              <a:t>create</a:t>
            </a:r>
            <a:r>
              <a:rPr lang="nl-BE" dirty="0"/>
              <a:t> a completely new XML file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28</a:t>
            </a:fld>
            <a:endParaRPr lang="nl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E379E-4C44-49FB-962C-228FF043228F}"/>
              </a:ext>
            </a:extLst>
          </p:cNvPr>
          <p:cNvSpPr txBox="1"/>
          <p:nvPr/>
        </p:nvSpPr>
        <p:spPr>
          <a:xfrm>
            <a:off x="6481823" y="1511732"/>
            <a:ext cx="5604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 err="1"/>
              <a:t>Result</a:t>
            </a:r>
            <a:r>
              <a:rPr lang="nl-BE" sz="2000" dirty="0"/>
              <a:t> in </a:t>
            </a:r>
            <a:r>
              <a:rPr lang="nl-BE" sz="2000" dirty="0" err="1"/>
              <a:t>PyCharm</a:t>
            </a:r>
            <a:r>
              <a:rPr lang="nl-BE" sz="2000" dirty="0"/>
              <a:t> (</a:t>
            </a:r>
            <a:r>
              <a:rPr lang="nl-BE" sz="2000" dirty="0" err="1"/>
              <a:t>use</a:t>
            </a:r>
            <a:r>
              <a:rPr lang="nl-BE" sz="2000" dirty="0"/>
              <a:t> Ctrl-Alt-L </a:t>
            </a:r>
            <a:r>
              <a:rPr lang="nl-BE" sz="2000" dirty="0" err="1"/>
              <a:t>for</a:t>
            </a:r>
            <a:r>
              <a:rPr lang="nl-BE" sz="2000" dirty="0"/>
              <a:t> </a:t>
            </a:r>
            <a:r>
              <a:rPr lang="nl-BE" sz="2000" dirty="0" err="1"/>
              <a:t>this</a:t>
            </a:r>
            <a:r>
              <a:rPr lang="nl-BE" sz="2000" dirty="0"/>
              <a:t> </a:t>
            </a:r>
            <a:r>
              <a:rPr lang="nl-BE" sz="2000" dirty="0" err="1"/>
              <a:t>layout</a:t>
            </a:r>
            <a:r>
              <a:rPr lang="nl-BE" sz="2000" dirty="0"/>
              <a:t>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0B23F9-FAD3-468B-A2B5-7B6CDFA5F0B6}"/>
              </a:ext>
            </a:extLst>
          </p:cNvPr>
          <p:cNvSpPr txBox="1"/>
          <p:nvPr/>
        </p:nvSpPr>
        <p:spPr>
          <a:xfrm>
            <a:off x="5800476" y="5512677"/>
            <a:ext cx="6286293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sz="2000" i="1" dirty="0"/>
              <a:t>ElementTree presents the entire XML document as a tree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BEC18D7-4F1E-4BC4-A17E-48EDAC3C1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412" y="1951999"/>
            <a:ext cx="3961341" cy="138499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='1.0'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='utf-8'</a:t>
            </a:r>
            <a:r>
              <a:rPr kumimoji="0" lang="nl-BE" altLang="nl-BE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countries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&gt;Finland&lt;/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&gt;Sweden&lt;/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&gt;Ireland&lt;/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countries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F66AD2F-4BA8-49C7-890E-1F4C68CC2BB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011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587"/>
    </mc:Choice>
    <mc:Fallback xmlns="">
      <p:transition spd="slow" advTm="179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What is XML?</a:t>
            </a:r>
            <a:endParaRPr lang="nl-NL" altLang="nl-B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altLang="nl-BE" dirty="0" err="1"/>
              <a:t>eXtensible</a:t>
            </a:r>
            <a:r>
              <a:rPr lang="en-US" altLang="nl-BE" dirty="0"/>
              <a:t> Markup Language</a:t>
            </a:r>
          </a:p>
          <a:p>
            <a:r>
              <a:rPr lang="en-US" altLang="nl-BE" dirty="0"/>
              <a:t>is a W3C recommendation (since 1998) </a:t>
            </a:r>
          </a:p>
          <a:p>
            <a:r>
              <a:rPr lang="en-US" altLang="nl-BE" dirty="0"/>
              <a:t>designed to store and transport data</a:t>
            </a:r>
          </a:p>
          <a:p>
            <a:r>
              <a:rPr lang="en-US" altLang="nl-BE" dirty="0" err="1"/>
              <a:t>meta-markup language</a:t>
            </a:r>
            <a:r>
              <a:rPr lang="en-US" altLang="nl-BE" dirty="0"/>
              <a:t>, </a:t>
            </a:r>
            <a:r>
              <a:rPr lang="en-US" altLang="nl-BE" dirty="0" err="1"/>
              <a:t>a kind of</a:t>
            </a:r>
            <a:r>
              <a:rPr lang="en-US" altLang="nl-BE" dirty="0"/>
              <a:t> "super-HTML" </a:t>
            </a:r>
            <a:r>
              <a:rPr lang="en-US" altLang="nl-BE" dirty="0" err="1"/>
              <a:t>with which</a:t>
            </a:r>
            <a:r>
              <a:rPr lang="en-US" altLang="nl-BE" dirty="0"/>
              <a:t> you </a:t>
            </a:r>
            <a:r>
              <a:rPr lang="en-US" altLang="nl-BE" dirty="0" err="1"/>
              <a:t>can create your own</a:t>
            </a:r>
            <a:r>
              <a:rPr lang="en-US" altLang="nl-BE" dirty="0"/>
              <a:t> tags</a:t>
            </a:r>
          </a:p>
          <a:p>
            <a:r>
              <a:rPr lang="en-US" altLang="nl-BE" dirty="0" err="1"/>
              <a:t>describes</a:t>
            </a:r>
            <a:r>
              <a:rPr lang="en-US" altLang="nl-BE" dirty="0"/>
              <a:t> the </a:t>
            </a:r>
            <a:r>
              <a:rPr lang="en-US" altLang="nl-BE" dirty="0" err="1"/>
              <a:t>semantics and</a:t>
            </a:r>
            <a:r>
              <a:rPr lang="en-US" altLang="nl-BE" dirty="0"/>
              <a:t> the </a:t>
            </a:r>
            <a:r>
              <a:rPr lang="en-US" altLang="nl-BE" dirty="0" err="1"/>
              <a:t>structure</a:t>
            </a:r>
            <a:r>
              <a:rPr lang="en-US" altLang="nl-BE" dirty="0"/>
              <a:t>, </a:t>
            </a:r>
            <a:r>
              <a:rPr lang="en-US" altLang="nl-BE" dirty="0" err="1"/>
              <a:t>not</a:t>
            </a:r>
            <a:r>
              <a:rPr lang="en-US" altLang="nl-BE" dirty="0"/>
              <a:t> the </a:t>
            </a:r>
            <a:r>
              <a:rPr lang="en-US" altLang="nl-BE" dirty="0" err="1"/>
              <a:t>formatting</a:t>
            </a:r>
            <a:endParaRPr lang="en-US" altLang="nl-BE" dirty="0"/>
          </a:p>
          <a:p>
            <a:pPr eaLnBrk="1" hangingPunct="1"/>
            <a:r>
              <a:rPr lang="en-US" altLang="nl-BE" dirty="0"/>
              <a:t>XML itself doesn’t do anything </a:t>
            </a:r>
          </a:p>
          <a:p>
            <a:pPr eaLnBrk="1" hangingPunct="1"/>
            <a:r>
              <a:rPr lang="en-US" altLang="nl-BE" dirty="0"/>
              <a:t>is NOT a programming language</a:t>
            </a:r>
          </a:p>
          <a:p>
            <a:pPr eaLnBrk="1" hangingPunct="1"/>
            <a:endParaRPr lang="nl-NL" altLang="nl-BE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8077531-2376-47CC-A400-D11BE94E3B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49578"/>
      </p:ext>
    </p:extLst>
  </p:cSld>
  <p:clrMapOvr>
    <a:masterClrMapping/>
  </p:clrMapOvr>
  <p:transition advTm="320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Application areas</a:t>
            </a:r>
            <a:endParaRPr lang="nl-NL" altLang="nl-BE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705" y="1453896"/>
            <a:ext cx="11291048" cy="5404104"/>
          </a:xfrm>
          <a:noFill/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nl-BE" altLang="nl-BE" sz="3000" dirty="0"/>
              <a:t>Creation of electronic documents</a:t>
            </a:r>
          </a:p>
          <a:p>
            <a:pPr eaLnBrk="1" hangingPunct="1"/>
            <a:r>
              <a:rPr lang="nl-BE" altLang="nl-BE" sz="3000" dirty="0"/>
              <a:t>Exchange data between: </a:t>
            </a:r>
          </a:p>
          <a:p>
            <a:pPr lvl="1"/>
            <a:r>
              <a:rPr lang="nl-BE" altLang="nl-BE" dirty="0"/>
              <a:t>companies (B2B) (E-commerce)</a:t>
            </a:r>
          </a:p>
          <a:p>
            <a:pPr lvl="1"/>
            <a:r>
              <a:rPr lang="nl-BE" altLang="nl-BE" dirty="0" err="1"/>
              <a:t>integrate</a:t>
            </a:r>
            <a:r>
              <a:rPr lang="nl-BE" altLang="nl-BE" dirty="0"/>
              <a:t> applications within one company (A2A)</a:t>
            </a:r>
          </a:p>
          <a:p>
            <a:pPr lvl="1"/>
            <a:r>
              <a:rPr lang="nl-BE" altLang="nl-BE" dirty="0"/>
              <a:t>different platforms</a:t>
            </a:r>
          </a:p>
          <a:p>
            <a:r>
              <a:rPr lang="en-US" sz="3000" dirty="0"/>
              <a:t>Thousands of XML formats exist, in many different industries, to describe day-to-day data transactions:</a:t>
            </a:r>
          </a:p>
          <a:p>
            <a:pPr lvl="1"/>
            <a:r>
              <a:rPr lang="en-US" dirty="0"/>
              <a:t>Stocks and Shares</a:t>
            </a:r>
          </a:p>
          <a:p>
            <a:pPr lvl="1"/>
            <a:r>
              <a:rPr lang="en-US" dirty="0"/>
              <a:t>Financial transactions</a:t>
            </a:r>
          </a:p>
          <a:p>
            <a:pPr lvl="1"/>
            <a:r>
              <a:rPr lang="en-US" dirty="0"/>
              <a:t>Medical data</a:t>
            </a:r>
          </a:p>
          <a:p>
            <a:pPr lvl="1"/>
            <a:r>
              <a:rPr lang="en-US" dirty="0"/>
              <a:t>Mathematical data</a:t>
            </a:r>
          </a:p>
          <a:p>
            <a:pPr lvl="1"/>
            <a:r>
              <a:rPr lang="en-US" dirty="0"/>
              <a:t>Scientific measurements</a:t>
            </a:r>
          </a:p>
          <a:p>
            <a:pPr lvl="1"/>
            <a:r>
              <a:rPr lang="en-US" dirty="0"/>
              <a:t>News information</a:t>
            </a:r>
          </a:p>
          <a:p>
            <a:pPr lvl="1"/>
            <a:r>
              <a:rPr lang="en-US" dirty="0"/>
              <a:t>Weather services</a:t>
            </a:r>
          </a:p>
          <a:p>
            <a:pPr lvl="1"/>
            <a:endParaRPr lang="nl-BE" altLang="nl-BE" sz="2400" dirty="0"/>
          </a:p>
          <a:p>
            <a:pPr lvl="1"/>
            <a:endParaRPr lang="nl-BE" altLang="nl-BE" dirty="0"/>
          </a:p>
          <a:p>
            <a:endParaRPr lang="nl-BE" dirty="0"/>
          </a:p>
          <a:p>
            <a:endParaRPr lang="nl-BE" dirty="0"/>
          </a:p>
          <a:p>
            <a:pPr eaLnBrk="1" hangingPunct="1"/>
            <a:endParaRPr lang="nl-NL" altLang="nl-BE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1291B43-2B18-46B9-9360-BC4944329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8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44"/>
    </mc:Choice>
    <mc:Fallback xmlns="">
      <p:transition spd="slow" advTm="33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Example</a:t>
            </a:r>
            <a:endParaRPr lang="nl-NL" altLang="nl-B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 shop with second-hand</a:t>
            </a:r>
            <a:r>
              <a:rPr lang="nl-NL" dirty="0" err="1"/>
              <a:t> CDs is</a:t>
            </a:r>
            <a:r>
              <a:rPr lang="nl-NL" dirty="0"/>
              <a:t> regularly asked to take over collections, but processing these questions is difficult: </a:t>
            </a:r>
          </a:p>
          <a:p>
            <a:r>
              <a:rPr lang="nl-NL" dirty="0"/>
              <a:t>Some providers send lists per artist, others per calendar year </a:t>
            </a:r>
          </a:p>
          <a:p>
            <a:r>
              <a:rPr lang="nl-NL" dirty="0"/>
              <a:t>Some providers send Excel files, other providers send web pages </a:t>
            </a:r>
          </a:p>
          <a:p>
            <a:r>
              <a:rPr lang="nl-NL" dirty="0"/>
              <a:t>Some providers forget to mention the name of the album </a:t>
            </a:r>
          </a:p>
          <a:p>
            <a:r>
              <a:rPr lang="nl-NL" dirty="0"/>
              <a:t>…</a:t>
            </a:r>
          </a:p>
          <a:p>
            <a:pPr eaLnBrk="1" hangingPunct="1"/>
            <a:endParaRPr lang="nl-NL" altLang="nl-BE" sz="28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684AFD2-E67B-4790-A2FD-7D15C176F4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72656"/>
      </p:ext>
    </p:extLst>
  </p:cSld>
  <p:clrMapOvr>
    <a:masterClrMapping/>
  </p:clrMapOvr>
  <p:transition advTm="338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Example</a:t>
            </a:r>
            <a:endParaRPr lang="nl-NL" altLang="nl-B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err="1"/>
              <a:t>Suppose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shop </a:t>
            </a:r>
            <a:r>
              <a:rPr lang="nl-NL" dirty="0" err="1"/>
              <a:t>owner</a:t>
            </a:r>
            <a:r>
              <a:rPr lang="nl-NL" dirty="0"/>
              <a:t> wants software to quickly and automatically 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offered</a:t>
            </a:r>
            <a:r>
              <a:rPr lang="nl-NL" dirty="0"/>
              <a:t> supply with </a:t>
            </a:r>
            <a:r>
              <a:rPr lang="nl-NL" dirty="0" err="1"/>
              <a:t>the</a:t>
            </a:r>
            <a:r>
              <a:rPr lang="nl-NL" dirty="0"/>
              <a:t> present stock.</a:t>
            </a:r>
          </a:p>
          <a:p>
            <a:pPr marL="0" indent="0">
              <a:buNone/>
            </a:pPr>
            <a:br>
              <a:rPr lang="nl-NL" dirty="0"/>
            </a:br>
            <a:r>
              <a:rPr lang="nl-NL" dirty="0"/>
              <a:t>For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purpsose</a:t>
            </a:r>
            <a:br>
              <a:rPr lang="nl-NL" dirty="0"/>
            </a:br>
            <a:r>
              <a:rPr lang="nl-NL" dirty="0"/>
              <a:t>XML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solution </a:t>
            </a:r>
            <a:r>
              <a:rPr lang="nl-NL" dirty="0" err="1"/>
              <a:t>and</a:t>
            </a:r>
            <a:br>
              <a:rPr lang="nl-NL" dirty="0"/>
            </a:br>
            <a:r>
              <a:rPr lang="nl-NL" dirty="0"/>
              <a:t>make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eaLnBrk="1" hangingPunct="1"/>
            <a:endParaRPr lang="nl-NL" altLang="nl-BE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DF8DA1-AB50-4BF7-B071-FA73A5CED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313" y="2524112"/>
            <a:ext cx="6641562" cy="41549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='1.0'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='utf-8'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offer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Divide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&gt;Ed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Sheeran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&gt;Kaleidoscope&lt;/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Coldplay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offer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2CE9802-E594-4EC7-B072-EBA5B0E6FF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32805"/>
      </p:ext>
    </p:extLst>
  </p:cSld>
  <p:clrMapOvr>
    <a:masterClrMapping/>
  </p:clrMapOvr>
  <p:transition advTm="217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7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XML file</a:t>
            </a:r>
            <a:r>
              <a:rPr lang="nl-BE" dirty="0"/>
              <a:t> structure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164EB85-4B20-4B4E-8FA5-A898ADC87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92" y="1525854"/>
            <a:ext cx="5241069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='1.0'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='utf-8'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offer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Divide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&gt;Ed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Sheeran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&gt;Kaleidoscope&lt;/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Coldplay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offer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5534261" y="1489819"/>
            <a:ext cx="6521904" cy="3389103"/>
          </a:xfrm>
        </p:spPr>
        <p:txBody>
          <a:bodyPr>
            <a:normAutofit/>
          </a:bodyPr>
          <a:lstStyle/>
          <a:p>
            <a:r>
              <a:rPr lang="nl-BE" dirty="0"/>
              <a:t>The first line is </a:t>
            </a:r>
            <a:r>
              <a:rPr lang="nl-BE" dirty="0" err="1"/>
              <a:t>optional</a:t>
            </a:r>
            <a:r>
              <a:rPr lang="nl-BE" dirty="0"/>
              <a:t>. </a:t>
            </a:r>
            <a:br>
              <a:rPr lang="nl-BE" dirty="0"/>
            </a:br>
            <a:r>
              <a:rPr lang="nl-BE" dirty="0"/>
              <a:t>It </a:t>
            </a:r>
            <a:r>
              <a:rPr lang="nl-BE" dirty="0" err="1"/>
              <a:t>contains</a:t>
            </a:r>
            <a:r>
              <a:rPr lang="nl-BE" dirty="0"/>
              <a:t> the XML </a:t>
            </a:r>
            <a:r>
              <a:rPr lang="nl-BE" dirty="0">
                <a:solidFill>
                  <a:srgbClr val="FF0000"/>
                </a:solidFill>
              </a:rPr>
              <a:t>declaration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the</a:t>
            </a:r>
            <a:r>
              <a:rPr lang="nl-BE" dirty="0"/>
              <a:t> XML version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unicode</a:t>
            </a:r>
            <a:r>
              <a:rPr lang="nl-BE" dirty="0"/>
              <a:t> used:</a:t>
            </a:r>
          </a:p>
          <a:p>
            <a:pPr marL="800100" lvl="2" indent="0">
              <a:buNone/>
            </a:pPr>
            <a:r>
              <a:rPr lang="nl-BE" altLang="nl-BE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&lt;?</a:t>
            </a:r>
            <a:r>
              <a:rPr lang="nl-BE" altLang="nl-BE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xml</a:t>
            </a:r>
            <a:r>
              <a:rPr lang="nl-BE" altLang="nl-BE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version</a:t>
            </a:r>
            <a:r>
              <a:rPr lang="nl-BE" altLang="nl-BE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='1.0' </a:t>
            </a:r>
            <a:r>
              <a:rPr lang="nl-BE" altLang="nl-BE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?&gt; </a:t>
            </a:r>
          </a:p>
          <a:p>
            <a:pPr marL="800100" lvl="2" indent="0">
              <a:buNone/>
            </a:pPr>
            <a:r>
              <a:rPr lang="nl-BE" altLang="nl-BE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&lt;?</a:t>
            </a:r>
            <a:r>
              <a:rPr lang="nl-BE" altLang="nl-BE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xml</a:t>
            </a:r>
            <a:r>
              <a:rPr lang="nl-BE" altLang="nl-BE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version</a:t>
            </a:r>
            <a:r>
              <a:rPr lang="nl-BE" altLang="nl-BE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='1.0' </a:t>
            </a:r>
            <a:r>
              <a:rPr lang="nl-BE" altLang="nl-BE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encoding</a:t>
            </a:r>
            <a:r>
              <a:rPr lang="nl-BE" altLang="nl-BE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='utf-8’</a:t>
            </a:r>
            <a:r>
              <a:rPr lang="nl-BE" altLang="nl-BE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?&gt;</a:t>
            </a:r>
            <a:br>
              <a:rPr lang="nl-BE" altLang="nl-BE" sz="1600" i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sz="1600" i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nl-BE" sz="1600" dirty="0"/>
          </a:p>
          <a:p>
            <a:r>
              <a:rPr lang="nl-BE" dirty="0"/>
              <a:t>On </a:t>
            </a:r>
            <a:r>
              <a:rPr lang="nl-BE" dirty="0" err="1"/>
              <a:t>the</a:t>
            </a:r>
            <a:r>
              <a:rPr lang="nl-BE" dirty="0"/>
              <a:t> second line </a:t>
            </a:r>
            <a:r>
              <a:rPr lang="nl-BE" dirty="0" err="1"/>
              <a:t>you</a:t>
            </a:r>
            <a:r>
              <a:rPr lang="nl-BE" dirty="0"/>
              <a:t> find the name of the '</a:t>
            </a:r>
            <a:r>
              <a:rPr lang="nl-BE" dirty="0">
                <a:solidFill>
                  <a:srgbClr val="FF0000"/>
                </a:solidFill>
              </a:rPr>
              <a:t>root</a:t>
            </a:r>
            <a:r>
              <a:rPr lang="nl-BE" dirty="0"/>
              <a:t>' element =&gt; 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offer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7ADBB5C1-4AD4-4550-8115-E6207F024293}"/>
              </a:ext>
            </a:extLst>
          </p:cNvPr>
          <p:cNvSpPr/>
          <p:nvPr/>
        </p:nvSpPr>
        <p:spPr>
          <a:xfrm>
            <a:off x="293192" y="1859280"/>
            <a:ext cx="1047928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2725386-C902-4BFB-888A-B1EDB325B3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7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3"/>
    </mc:Choice>
    <mc:Fallback xmlns="">
      <p:transition spd="slow" advTm="6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948DBD2C-B3A4-4911-A358-9045D4D17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5300" y="1664125"/>
            <a:ext cx="4448654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='1.0' 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='utf-8'</a:t>
            </a:r>
            <a:r>
              <a:rPr kumimoji="0" lang="nl-BE" altLang="nl-BE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offer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Divide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&gt;Ed </a:t>
            </a:r>
            <a:r>
              <a:rPr kumimoji="0" lang="nl-BE" altLang="nl-B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Sheeran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&gt;Kaleidoscope&lt;/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Coldplay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offer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854590" y="4436842"/>
            <a:ext cx="10018819" cy="21130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BE" dirty="0"/>
          </a:p>
          <a:p>
            <a:r>
              <a:rPr lang="nl-BE" dirty="0"/>
              <a:t>The </a:t>
            </a:r>
            <a:r>
              <a:rPr lang="nl-BE" dirty="0">
                <a:solidFill>
                  <a:srgbClr val="FF0000"/>
                </a:solidFill>
              </a:rPr>
              <a:t>root</a:t>
            </a:r>
            <a:r>
              <a:rPr lang="nl-BE" dirty="0"/>
              <a:t> has 2 </a:t>
            </a:r>
            <a:r>
              <a:rPr lang="nl-BE" dirty="0" err="1"/>
              <a:t>child-elements</a:t>
            </a:r>
            <a:r>
              <a:rPr lang="nl-BE" dirty="0"/>
              <a:t> called </a:t>
            </a:r>
            <a:r>
              <a:rPr lang="nl-BE" dirty="0">
                <a:solidFill>
                  <a:srgbClr val="7030A0"/>
                </a:solidFill>
              </a:rPr>
              <a:t>cd</a:t>
            </a:r>
            <a:r>
              <a:rPr lang="nl-BE" dirty="0"/>
              <a:t>.</a:t>
            </a:r>
          </a:p>
          <a:p>
            <a:r>
              <a:rPr lang="nl-BE" dirty="0"/>
              <a:t>Each CD element in turn has 2 </a:t>
            </a:r>
            <a:r>
              <a:rPr lang="nl-BE" dirty="0" err="1"/>
              <a:t>child-elements</a:t>
            </a:r>
            <a:r>
              <a:rPr lang="nl-BE" dirty="0"/>
              <a:t>: </a:t>
            </a:r>
            <a:r>
              <a:rPr lang="nl-BE" dirty="0">
                <a:solidFill>
                  <a:srgbClr val="0070C0"/>
                </a:solidFill>
              </a:rPr>
              <a:t>album</a:t>
            </a:r>
            <a:r>
              <a:rPr lang="nl-BE" dirty="0"/>
              <a:t> and </a:t>
            </a:r>
            <a:r>
              <a:rPr lang="nl-BE" dirty="0">
                <a:solidFill>
                  <a:srgbClr val="00B050"/>
                </a:solidFill>
              </a:rPr>
              <a:t>artist</a:t>
            </a:r>
            <a:r>
              <a:rPr lang="nl-BE" dirty="0"/>
              <a:t>.</a:t>
            </a:r>
          </a:p>
          <a:p>
            <a:r>
              <a:rPr lang="nl-BE" dirty="0" err="1"/>
              <a:t>Each</a:t>
            </a:r>
            <a:r>
              <a:rPr lang="nl-BE" dirty="0"/>
              <a:t> XML element must have a </a:t>
            </a:r>
            <a:r>
              <a:rPr lang="nl-BE" dirty="0" err="1"/>
              <a:t>closing</a:t>
            </a:r>
            <a:r>
              <a:rPr lang="nl-BE" dirty="0"/>
              <a:t> tag.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8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XML file</a:t>
            </a:r>
            <a:r>
              <a:rPr lang="nl-BE" dirty="0"/>
              <a:t> structure</a:t>
            </a:r>
          </a:p>
        </p:txBody>
      </p:sp>
      <p:sp>
        <p:nvSpPr>
          <p:cNvPr id="8" name="Rechthoek 7"/>
          <p:cNvSpPr/>
          <p:nvPr/>
        </p:nvSpPr>
        <p:spPr>
          <a:xfrm>
            <a:off x="1272003" y="1982156"/>
            <a:ext cx="900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>
            <a:off x="1751965" y="2214587"/>
            <a:ext cx="504000" cy="2160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>
            <a:off x="2172003" y="2453752"/>
            <a:ext cx="828000" cy="216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/>
          <p:cNvSpPr/>
          <p:nvPr/>
        </p:nvSpPr>
        <p:spPr>
          <a:xfrm>
            <a:off x="2172003" y="2695878"/>
            <a:ext cx="936000" cy="216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/>
          <p:cNvSpPr/>
          <p:nvPr/>
        </p:nvSpPr>
        <p:spPr>
          <a:xfrm>
            <a:off x="2172003" y="3685982"/>
            <a:ext cx="936000" cy="216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hthoek 12"/>
          <p:cNvSpPr/>
          <p:nvPr/>
        </p:nvSpPr>
        <p:spPr>
          <a:xfrm>
            <a:off x="2172003" y="3446738"/>
            <a:ext cx="828000" cy="216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hthoek 13"/>
          <p:cNvSpPr/>
          <p:nvPr/>
        </p:nvSpPr>
        <p:spPr>
          <a:xfrm>
            <a:off x="1751965" y="3199299"/>
            <a:ext cx="504000" cy="2160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EC1647C-AC30-4552-A1DD-9041DFDD99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9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89"/>
    </mc:Choice>
    <mc:Fallback xmlns="">
      <p:transition spd="slow" advTm="42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XML file in different browsers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XML file </a:t>
            </a:r>
            <a:r>
              <a:rPr lang="nl-BE" dirty="0" err="1"/>
              <a:t>opened</a:t>
            </a:r>
            <a:r>
              <a:rPr lang="nl-BE" dirty="0"/>
              <a:t> in Chrome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CE00BD-D332-4EF2-93CA-CCC7407C9E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XML file </a:t>
            </a:r>
            <a:r>
              <a:rPr lang="nl-BE" dirty="0" err="1"/>
              <a:t>opened</a:t>
            </a:r>
            <a:r>
              <a:rPr lang="nl-BE" dirty="0"/>
              <a:t> in Firefox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9</a:t>
            </a:fld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5577C76-7648-4FCD-87F6-28314A56B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43" y="2530108"/>
            <a:ext cx="4131538" cy="27452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0725CAB1-4809-4EA3-90C2-7E46D8224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530" y="2414034"/>
            <a:ext cx="3800965" cy="28612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EAA33A4-E1AA-4F4B-BA9B-3F40A91FB1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4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7"/>
    </mc:Choice>
    <mc:Fallback xmlns="">
      <p:transition spd="slow" advTm="1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c7064cc5-4894-4d21-8bf4-fe7ce51e770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9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3061</Words>
  <Application>Microsoft Office PowerPoint</Application>
  <PresentationFormat>Widescreen</PresentationFormat>
  <Paragraphs>341</Paragraphs>
  <Slides>28</Slides>
  <Notes>10</Notes>
  <HiddenSlides>0</HiddenSlides>
  <MMClips>28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Courier New</vt:lpstr>
      <vt:lpstr>Times New Roman</vt:lpstr>
      <vt:lpstr>Kantoorthema</vt:lpstr>
      <vt:lpstr>Chapter 9</vt:lpstr>
      <vt:lpstr>Content</vt:lpstr>
      <vt:lpstr>What is XML?</vt:lpstr>
      <vt:lpstr>Application areas</vt:lpstr>
      <vt:lpstr>Example</vt:lpstr>
      <vt:lpstr>Example</vt:lpstr>
      <vt:lpstr>XML file structure</vt:lpstr>
      <vt:lpstr>XML file structure</vt:lpstr>
      <vt:lpstr>XML file in different browsers</vt:lpstr>
      <vt:lpstr>Syntax XML</vt:lpstr>
      <vt:lpstr>Syntax XML</vt:lpstr>
      <vt:lpstr>Syntax XML</vt:lpstr>
      <vt:lpstr>Application areas</vt:lpstr>
      <vt:lpstr>XML in Python</vt:lpstr>
      <vt:lpstr>Example 1: tree structure customers.xml</vt:lpstr>
      <vt:lpstr>Example 1: Loading an XML file and building a tree structure</vt:lpstr>
      <vt:lpstr>Example 1: Loading an XML file and building a tree structure</vt:lpstr>
      <vt:lpstr>Example 1: navigating through the tree structure</vt:lpstr>
      <vt:lpstr>Example 1: navigating through the tree structure</vt:lpstr>
      <vt:lpstr>Example 1: navigating through the tree structure</vt:lpstr>
      <vt:lpstr>Example 1: navigating through the tree structure</vt:lpstr>
      <vt:lpstr>Example 2: customers2.xml</vt:lpstr>
      <vt:lpstr>Example 2: customers2.xml</vt:lpstr>
      <vt:lpstr>Modify XML file</vt:lpstr>
      <vt:lpstr>Example 3: removing a node</vt:lpstr>
      <vt:lpstr>Example 4: adjusting a node</vt:lpstr>
      <vt:lpstr>Example 5: adding a new node</vt:lpstr>
      <vt:lpstr>Example 6: create a completely new XML file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Ellen Torfs</cp:lastModifiedBy>
  <cp:revision>198</cp:revision>
  <dcterms:created xsi:type="dcterms:W3CDTF">2018-02-21T07:41:18Z</dcterms:created>
  <dcterms:modified xsi:type="dcterms:W3CDTF">2021-09-07T08:04:06Z</dcterms:modified>
</cp:coreProperties>
</file>